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pptx" ContentType="application/vnd.openxmlformats-officedocument.presentationml.presentation"/>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4467" r:id="rId4"/>
  </p:sldMasterIdLst>
  <p:notesMasterIdLst>
    <p:notesMasterId r:id="rId28"/>
  </p:notesMasterIdLst>
  <p:handoutMasterIdLst>
    <p:handoutMasterId r:id="rId29"/>
  </p:handoutMasterIdLst>
  <p:sldIdLst>
    <p:sldId id="258" r:id="rId5"/>
    <p:sldId id="318" r:id="rId6"/>
    <p:sldId id="265" r:id="rId7"/>
    <p:sldId id="272" r:id="rId8"/>
    <p:sldId id="277" r:id="rId9"/>
    <p:sldId id="301" r:id="rId10"/>
    <p:sldId id="300" r:id="rId11"/>
    <p:sldId id="282" r:id="rId12"/>
    <p:sldId id="304" r:id="rId13"/>
    <p:sldId id="308" r:id="rId14"/>
    <p:sldId id="307" r:id="rId15"/>
    <p:sldId id="313" r:id="rId16"/>
    <p:sldId id="302" r:id="rId17"/>
    <p:sldId id="303" r:id="rId18"/>
    <p:sldId id="305" r:id="rId19"/>
    <p:sldId id="306" r:id="rId20"/>
    <p:sldId id="314" r:id="rId21"/>
    <p:sldId id="315" r:id="rId22"/>
    <p:sldId id="316" r:id="rId23"/>
    <p:sldId id="317" r:id="rId24"/>
    <p:sldId id="309" r:id="rId25"/>
    <p:sldId id="310" r:id="rId26"/>
    <p:sldId id="299" r:id="rId27"/>
  </p:sldIdLst>
  <p:sldSz cx="12192000" cy="6858000"/>
  <p:notesSz cx="6858000" cy="9144000"/>
  <p:embeddedFontLst>
    <p:embeddedFont>
      <p:font typeface="Algerian" panose="04020705040A02060702" pitchFamily="82" charset="0"/>
      <p:regular r:id="rId30"/>
    </p:embeddedFont>
    <p:embeddedFont>
      <p:font typeface="Amasis MT Pro Black" panose="02040A04050005020304" pitchFamily="18" charset="0"/>
      <p:bold r:id="rId31"/>
      <p:boldItalic r:id="rId32"/>
    </p:embeddedFont>
    <p:embeddedFont>
      <p:font typeface="Bodoni MT Black" panose="02070A03080606020203" pitchFamily="18" charset="0"/>
      <p:bold r:id="rId33"/>
      <p:boldItalic r:id="rId34"/>
    </p:embeddedFont>
    <p:embeddedFont>
      <p:font typeface="Calibri" panose="020F0502020204030204" pitchFamily="34" charset="0"/>
      <p:regular r:id="rId35"/>
      <p:bold r:id="rId36"/>
      <p:italic r:id="rId37"/>
      <p:boldItalic r:id="rId38"/>
    </p:embeddedFont>
    <p:embeddedFont>
      <p:font typeface="Cooper Black" panose="0208090404030B020404" pitchFamily="18" charset="0"/>
      <p:regular r:id="rId39"/>
    </p:embeddedFont>
    <p:embeddedFont>
      <p:font typeface="Garamond" panose="02020404030301010803" pitchFamily="18" charset="0"/>
      <p:regular r:id="rId40"/>
      <p:bold r:id="rId41"/>
      <p:italic r:id="rId42"/>
    </p:embeddedFont>
    <p:embeddedFont>
      <p:font typeface="Lucida Calligraphy" panose="03010101010101010101" pitchFamily="66" charset="0"/>
      <p:regular r:id="rId43"/>
    </p:embeddedFont>
    <p:embeddedFont>
      <p:font typeface="Roboto" panose="02000000000000000000" pitchFamily="2" charset="0"/>
      <p:regular r:id="rId44"/>
      <p:bold r:id="rId45"/>
      <p:italic r:id="rId46"/>
      <p:boldItalic r:id="rId47"/>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1E0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249" autoAdjust="0"/>
  </p:normalViewPr>
  <p:slideViewPr>
    <p:cSldViewPr snapToGrid="0">
      <p:cViewPr varScale="1">
        <p:scale>
          <a:sx n="86" d="100"/>
          <a:sy n="86" d="100"/>
        </p:scale>
        <p:origin x="562" y="58"/>
      </p:cViewPr>
      <p:guideLst/>
    </p:cSldViewPr>
  </p:slideViewPr>
  <p:outlineViewPr>
    <p:cViewPr>
      <p:scale>
        <a:sx n="33" d="100"/>
        <a:sy n="33" d="100"/>
      </p:scale>
      <p:origin x="0" y="-33540"/>
    </p:cViewPr>
  </p:outlineViewPr>
  <p:notesTextViewPr>
    <p:cViewPr>
      <p:scale>
        <a:sx n="1" d="1"/>
        <a:sy n="1" d="1"/>
      </p:scale>
      <p:origin x="0" y="0"/>
    </p:cViewPr>
  </p:notesTextViewPr>
  <p:notesViewPr>
    <p:cSldViewPr snapToGrid="0">
      <p:cViewPr varScale="1">
        <p:scale>
          <a:sx n="60" d="100"/>
          <a:sy n="60" d="100"/>
        </p:scale>
        <p:origin x="3187" y="43"/>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10.fntdata"/><Relationship Id="rId21" Type="http://schemas.openxmlformats.org/officeDocument/2006/relationships/slide" Target="slides/slide17.xml"/><Relationship Id="rId34" Type="http://schemas.openxmlformats.org/officeDocument/2006/relationships/font" Target="fonts/font5.fntdata"/><Relationship Id="rId42" Type="http://schemas.openxmlformats.org/officeDocument/2006/relationships/font" Target="fonts/font13.fntdata"/><Relationship Id="rId47" Type="http://schemas.openxmlformats.org/officeDocument/2006/relationships/font" Target="fonts/font18.fntdata"/><Relationship Id="rId50"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handoutMaster" Target="handoutMasters/handoutMaster1.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font" Target="fonts/font11.fntdata"/><Relationship Id="rId45" Type="http://schemas.openxmlformats.org/officeDocument/2006/relationships/font" Target="fonts/font16.fntdata"/><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36" Type="http://schemas.openxmlformats.org/officeDocument/2006/relationships/font" Target="fonts/font7.fntdata"/><Relationship Id="rId49"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2.fntdata"/><Relationship Id="rId44"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font" Target="fonts/font14.fntdata"/><Relationship Id="rId48"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tableStyles" Target="tableStyle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font" Target="fonts/font4.fntdata"/><Relationship Id="rId38" Type="http://schemas.openxmlformats.org/officeDocument/2006/relationships/font" Target="fonts/font9.fntdata"/><Relationship Id="rId46" Type="http://schemas.openxmlformats.org/officeDocument/2006/relationships/font" Target="fonts/font17.fntdata"/><Relationship Id="rId20" Type="http://schemas.openxmlformats.org/officeDocument/2006/relationships/slide" Target="slides/slide16.xml"/><Relationship Id="rId41" Type="http://schemas.openxmlformats.org/officeDocument/2006/relationships/font" Target="fonts/font12.fntdata"/><Relationship Id="rId1" Type="http://schemas.openxmlformats.org/officeDocument/2006/relationships/customXml" Target="../customXml/item1.xml"/><Relationship Id="rId6"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4FA9168-1AA0-4330-93C8-8A2BC786DAA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AC5761D6-F269-4E92-99D5-40AC843D869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68C0DD2-AAFF-40FB-B1D5-B76D6B9F63F5}" type="datetimeFigureOut">
              <a:rPr lang="en-US" smtClean="0"/>
              <a:t>10/7/2021</a:t>
            </a:fld>
            <a:endParaRPr lang="en-US"/>
          </a:p>
        </p:txBody>
      </p:sp>
      <p:sp>
        <p:nvSpPr>
          <p:cNvPr id="4" name="Footer Placeholder 3">
            <a:extLst>
              <a:ext uri="{FF2B5EF4-FFF2-40B4-BE49-F238E27FC236}">
                <a16:creationId xmlns:a16="http://schemas.microsoft.com/office/drawing/2014/main" id="{112D8426-202C-4385-BEF1-8D0C15BC743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DCF91F5F-CE2D-4C59-9BE8-D5C9660BC83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82E420-31C0-4FAB-9C47-370244A3A0D7}" type="slidenum">
              <a:rPr lang="en-US" smtClean="0"/>
              <a:t>‹#›</a:t>
            </a:fld>
            <a:endParaRPr lang="en-US"/>
          </a:p>
        </p:txBody>
      </p:sp>
    </p:spTree>
    <p:extLst>
      <p:ext uri="{BB962C8B-B14F-4D97-AF65-F5344CB8AC3E}">
        <p14:creationId xmlns:p14="http://schemas.microsoft.com/office/powerpoint/2010/main" val="995393952"/>
      </p:ext>
    </p:extLst>
  </p:cSld>
  <p:clrMap bg1="lt1" tx1="dk1" bg2="lt2" tx2="dk2" accent1="accent1" accent2="accent2" accent3="accent3" accent4="accent4" accent5="accent5" accent6="accent6" hlink="hlink" folHlink="folHlink"/>
</p:handoutMaster>
</file>

<file path=ppt/media/image1.jpe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jpeg>
</file>

<file path=ppt/media/image20.jpg>
</file>

<file path=ppt/media/image21.jpg>
</file>

<file path=ppt/media/image22.jpg>
</file>

<file path=ppt/media/image23.jpg>
</file>

<file path=ppt/media/image24.jpg>
</file>

<file path=ppt/media/image25.jpg>
</file>

<file path=ppt/media/image26.jp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wmf>
</file>

<file path=ppt/media/image35.png>
</file>

<file path=ppt/media/image36.jpeg>
</file>

<file path=ppt/media/image37.jpeg>
</file>

<file path=ppt/media/image38.png>
</file>

<file path=ppt/media/image39.png>
</file>

<file path=ppt/media/image4.png>
</file>

<file path=ppt/media/image40.png>
</file>

<file path=ppt/media/image41.jpe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EAA7A3-4278-43C6-8774-F62FA0274339}" type="datetimeFigureOut">
              <a:rPr lang="en-US" smtClean="0"/>
              <a:t>10/7/2021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BDF500-FE05-4D50-AB42-37EDEB80A66C}" type="slidenum">
              <a:rPr lang="en-US" smtClean="0"/>
              <a:t>‹#›</a:t>
            </a:fld>
            <a:endParaRPr lang="en-US" dirty="0"/>
          </a:p>
        </p:txBody>
      </p:sp>
    </p:spTree>
    <p:extLst>
      <p:ext uri="{BB962C8B-B14F-4D97-AF65-F5344CB8AC3E}">
        <p14:creationId xmlns:p14="http://schemas.microsoft.com/office/powerpoint/2010/main" val="29349205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7E5F88F2-B164-4B6F-A4D1-FF377EA65B7F}" type="datetime1">
              <a:rPr lang="en-US" smtClean="0"/>
              <a:t>10/7/2021</a:t>
            </a:fld>
            <a:endParaRPr lang="en-US" dirty="0"/>
          </a:p>
        </p:txBody>
      </p:sp>
      <p:sp>
        <p:nvSpPr>
          <p:cNvPr id="5" name="Footer Placeholder 4"/>
          <p:cNvSpPr>
            <a:spLocks noGrp="1"/>
          </p:cNvSpPr>
          <p:nvPr>
            <p:ph type="ftr" sz="quarter" idx="11"/>
          </p:nvPr>
        </p:nvSpPr>
        <p:spPr>
          <a:xfrm>
            <a:off x="2692397" y="5037663"/>
            <a:ext cx="5214635" cy="279400"/>
          </a:xfrm>
        </p:spPr>
        <p:txBody>
          <a:bodyPr/>
          <a:lstStyle/>
          <a:p>
            <a:r>
              <a:rPr lang="en-US"/>
              <a:t>Presentation Title</a:t>
            </a:r>
            <a:endParaRPr lang="en-US" dirty="0"/>
          </a:p>
        </p:txBody>
      </p:sp>
      <p:sp>
        <p:nvSpPr>
          <p:cNvPr id="6" name="Slide Number Placeholder 5"/>
          <p:cNvSpPr>
            <a:spLocks noGrp="1"/>
          </p:cNvSpPr>
          <p:nvPr>
            <p:ph type="sldNum" sz="quarter" idx="12"/>
          </p:nvPr>
        </p:nvSpPr>
        <p:spPr>
          <a:xfrm>
            <a:off x="8956900" y="5037663"/>
            <a:ext cx="551167" cy="279400"/>
          </a:xfrm>
        </p:spPr>
        <p:txBody>
          <a:bodyPr/>
          <a:lstStyle/>
          <a:p>
            <a:fld id="{95CBEC59-7FF9-4688-98DF-89832A0C9025}" type="slidenum">
              <a:rPr lang="en-US" smtClean="0"/>
              <a:pPr/>
              <a:t>‹#›</a:t>
            </a:fld>
            <a:endParaRPr lang="en-US" dirty="0"/>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44288149"/>
      </p:ext>
    </p:extLst>
  </p:cSld>
  <p:clrMapOvr>
    <a:masterClrMapping/>
  </p:clrMapOvr>
  <p:hf hd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5F88F2-B164-4B6F-A4D1-FF377EA65B7F}" type="datetime1">
              <a:rPr lang="en-US" smtClean="0"/>
              <a:t>10/7/2021</a:t>
            </a:fld>
            <a:endParaRPr lang="en-US" dirty="0"/>
          </a:p>
        </p:txBody>
      </p:sp>
      <p:sp>
        <p:nvSpPr>
          <p:cNvPr id="6" name="Footer Placeholder 5"/>
          <p:cNvSpPr>
            <a:spLocks noGrp="1"/>
          </p:cNvSpPr>
          <p:nvPr>
            <p:ph type="ftr" sz="quarter" idx="11"/>
          </p:nvPr>
        </p:nvSpPr>
        <p:spPr/>
        <p:txBody>
          <a:bodyPr/>
          <a:lstStyle/>
          <a:p>
            <a:r>
              <a:rPr lang="en-US"/>
              <a:t>Presentation Title</a:t>
            </a:r>
            <a:endParaRPr lang="en-US" dirty="0"/>
          </a:p>
        </p:txBody>
      </p:sp>
      <p:sp>
        <p:nvSpPr>
          <p:cNvPr id="7" name="Slide Number Placeholder 6"/>
          <p:cNvSpPr>
            <a:spLocks noGrp="1"/>
          </p:cNvSpPr>
          <p:nvPr>
            <p:ph type="sldNum" sz="quarter" idx="12"/>
          </p:nvPr>
        </p:nvSpPr>
        <p:spPr/>
        <p:txBody>
          <a:bodyPr/>
          <a:lstStyle/>
          <a:p>
            <a:fld id="{95CBEC59-7FF9-4688-98DF-89832A0C9025}" type="slidenum">
              <a:rPr lang="en-US" smtClean="0"/>
              <a:pPr/>
              <a:t>‹#›</a:t>
            </a:fld>
            <a:endParaRPr lang="en-US" dirty="0"/>
          </a:p>
        </p:txBody>
      </p:sp>
    </p:spTree>
    <p:extLst>
      <p:ext uri="{BB962C8B-B14F-4D97-AF65-F5344CB8AC3E}">
        <p14:creationId xmlns:p14="http://schemas.microsoft.com/office/powerpoint/2010/main" val="1674035831"/>
      </p:ext>
    </p:extLst>
  </p:cSld>
  <p:clrMapOvr>
    <a:masterClrMapping/>
  </p:clrMapOvr>
  <p:hf hd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E5F88F2-B164-4B6F-A4D1-FF377EA65B7F}" type="datetime1">
              <a:rPr lang="en-US" smtClean="0"/>
              <a:t>10/7/2021</a:t>
            </a:fld>
            <a:endParaRPr lang="en-US" dirty="0"/>
          </a:p>
        </p:txBody>
      </p:sp>
      <p:sp>
        <p:nvSpPr>
          <p:cNvPr id="5" name="Footer Placeholder 4"/>
          <p:cNvSpPr>
            <a:spLocks noGrp="1"/>
          </p:cNvSpPr>
          <p:nvPr>
            <p:ph type="ftr" sz="quarter" idx="11"/>
          </p:nvPr>
        </p:nvSpPr>
        <p:spPr/>
        <p:txBody>
          <a:bodyPr/>
          <a:lstStyle/>
          <a:p>
            <a:r>
              <a:rPr lang="en-US"/>
              <a:t>Presentation Title</a:t>
            </a:r>
            <a:endParaRPr lang="en-US" dirty="0"/>
          </a:p>
        </p:txBody>
      </p:sp>
      <p:sp>
        <p:nvSpPr>
          <p:cNvPr id="6" name="Slide Number Placeholder 5"/>
          <p:cNvSpPr>
            <a:spLocks noGrp="1"/>
          </p:cNvSpPr>
          <p:nvPr>
            <p:ph type="sldNum" sz="quarter" idx="12"/>
          </p:nvPr>
        </p:nvSpPr>
        <p:spPr/>
        <p:txBody>
          <a:bodyPr/>
          <a:lstStyle/>
          <a:p>
            <a:fld id="{95CBEC59-7FF9-4688-98DF-89832A0C9025}" type="slidenum">
              <a:rPr lang="en-US" smtClean="0"/>
              <a:pPr/>
              <a:t>‹#›</a:t>
            </a:fld>
            <a:endParaRPr lang="en-US" dirty="0"/>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07250996"/>
      </p:ext>
    </p:extLst>
  </p:cSld>
  <p:clrMapOvr>
    <a:masterClrMapping/>
  </p:clrMapOvr>
  <p:hf hd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E5F88F2-B164-4B6F-A4D1-FF377EA65B7F}" type="datetime1">
              <a:rPr lang="en-US" smtClean="0"/>
              <a:t>10/7/2021</a:t>
            </a:fld>
            <a:endParaRPr lang="en-US" dirty="0"/>
          </a:p>
        </p:txBody>
      </p:sp>
      <p:sp>
        <p:nvSpPr>
          <p:cNvPr id="5" name="Footer Placeholder 4"/>
          <p:cNvSpPr>
            <a:spLocks noGrp="1"/>
          </p:cNvSpPr>
          <p:nvPr>
            <p:ph type="ftr" sz="quarter" idx="11"/>
          </p:nvPr>
        </p:nvSpPr>
        <p:spPr/>
        <p:txBody>
          <a:bodyPr/>
          <a:lstStyle/>
          <a:p>
            <a:r>
              <a:rPr lang="en-US"/>
              <a:t>Presentation Title</a:t>
            </a:r>
            <a:endParaRPr lang="en-US" dirty="0"/>
          </a:p>
        </p:txBody>
      </p:sp>
      <p:sp>
        <p:nvSpPr>
          <p:cNvPr id="6" name="Slide Number Placeholder 5"/>
          <p:cNvSpPr>
            <a:spLocks noGrp="1"/>
          </p:cNvSpPr>
          <p:nvPr>
            <p:ph type="sldNum" sz="quarter" idx="12"/>
          </p:nvPr>
        </p:nvSpPr>
        <p:spPr/>
        <p:txBody>
          <a:bodyPr/>
          <a:lstStyle/>
          <a:p>
            <a:fld id="{95CBEC59-7FF9-4688-98DF-89832A0C9025}" type="slidenum">
              <a:rPr lang="en-US" smtClean="0"/>
              <a:pPr/>
              <a:t>‹#›</a:t>
            </a:fld>
            <a:endParaRPr lang="en-US" dirty="0"/>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37370489"/>
      </p:ext>
    </p:extLst>
  </p:cSld>
  <p:clrMapOvr>
    <a:masterClrMapping/>
  </p:clrMapOvr>
  <p:hf hd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E5F88F2-B164-4B6F-A4D1-FF377EA65B7F}" type="datetime1">
              <a:rPr lang="en-US" smtClean="0"/>
              <a:t>10/7/2021</a:t>
            </a:fld>
            <a:endParaRPr lang="en-US" dirty="0"/>
          </a:p>
        </p:txBody>
      </p:sp>
      <p:sp>
        <p:nvSpPr>
          <p:cNvPr id="5" name="Footer Placeholder 4"/>
          <p:cNvSpPr>
            <a:spLocks noGrp="1"/>
          </p:cNvSpPr>
          <p:nvPr>
            <p:ph type="ftr" sz="quarter" idx="11"/>
          </p:nvPr>
        </p:nvSpPr>
        <p:spPr/>
        <p:txBody>
          <a:bodyPr/>
          <a:lstStyle/>
          <a:p>
            <a:r>
              <a:rPr lang="en-US"/>
              <a:t>Presentation Title</a:t>
            </a:r>
            <a:endParaRPr lang="en-US" dirty="0"/>
          </a:p>
        </p:txBody>
      </p:sp>
      <p:sp>
        <p:nvSpPr>
          <p:cNvPr id="6" name="Slide Number Placeholder 5"/>
          <p:cNvSpPr>
            <a:spLocks noGrp="1"/>
          </p:cNvSpPr>
          <p:nvPr>
            <p:ph type="sldNum" sz="quarter" idx="12"/>
          </p:nvPr>
        </p:nvSpPr>
        <p:spPr/>
        <p:txBody>
          <a:bodyPr/>
          <a:lstStyle/>
          <a:p>
            <a:fld id="{95CBEC59-7FF9-4688-98DF-89832A0C9025}" type="slidenum">
              <a:rPr lang="en-US" smtClean="0"/>
              <a:pPr/>
              <a:t>‹#›</a:t>
            </a:fld>
            <a:endParaRPr lang="en-US" dirty="0"/>
          </a:p>
        </p:txBody>
      </p:sp>
    </p:spTree>
    <p:extLst>
      <p:ext uri="{BB962C8B-B14F-4D97-AF65-F5344CB8AC3E}">
        <p14:creationId xmlns:p14="http://schemas.microsoft.com/office/powerpoint/2010/main" val="2097050837"/>
      </p:ext>
    </p:extLst>
  </p:cSld>
  <p:clrMapOvr>
    <a:masterClrMapping/>
  </p:clrMapOvr>
  <p:hf hd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E5F88F2-B164-4B6F-A4D1-FF377EA65B7F}" type="datetime1">
              <a:rPr lang="en-US" smtClean="0"/>
              <a:t>10/7/2021</a:t>
            </a:fld>
            <a:endParaRPr lang="en-US" dirty="0"/>
          </a:p>
        </p:txBody>
      </p:sp>
      <p:sp>
        <p:nvSpPr>
          <p:cNvPr id="5" name="Footer Placeholder 4"/>
          <p:cNvSpPr>
            <a:spLocks noGrp="1"/>
          </p:cNvSpPr>
          <p:nvPr>
            <p:ph type="ftr" sz="quarter" idx="11"/>
          </p:nvPr>
        </p:nvSpPr>
        <p:spPr/>
        <p:txBody>
          <a:bodyPr/>
          <a:lstStyle/>
          <a:p>
            <a:r>
              <a:rPr lang="en-US"/>
              <a:t>Presentation Title</a:t>
            </a:r>
            <a:endParaRPr lang="en-US" dirty="0"/>
          </a:p>
        </p:txBody>
      </p:sp>
      <p:sp>
        <p:nvSpPr>
          <p:cNvPr id="6" name="Slide Number Placeholder 5"/>
          <p:cNvSpPr>
            <a:spLocks noGrp="1"/>
          </p:cNvSpPr>
          <p:nvPr>
            <p:ph type="sldNum" sz="quarter" idx="12"/>
          </p:nvPr>
        </p:nvSpPr>
        <p:spPr/>
        <p:txBody>
          <a:bodyPr/>
          <a:lstStyle/>
          <a:p>
            <a:fld id="{95CBEC59-7FF9-4688-98DF-89832A0C9025}" type="slidenum">
              <a:rPr lang="en-US" smtClean="0"/>
              <a:pPr/>
              <a:t>‹#›</a:t>
            </a:fld>
            <a:endParaRPr lang="en-US" dirty="0"/>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186137920"/>
      </p:ext>
    </p:extLst>
  </p:cSld>
  <p:clrMapOvr>
    <a:masterClrMapping/>
  </p:clrMapOvr>
  <p:hf hd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E5F88F2-B164-4B6F-A4D1-FF377EA65B7F}" type="datetime1">
              <a:rPr lang="en-US" smtClean="0"/>
              <a:t>10/7/2021</a:t>
            </a:fld>
            <a:endParaRPr lang="en-US" dirty="0"/>
          </a:p>
        </p:txBody>
      </p:sp>
      <p:sp>
        <p:nvSpPr>
          <p:cNvPr id="5" name="Footer Placeholder 4"/>
          <p:cNvSpPr>
            <a:spLocks noGrp="1"/>
          </p:cNvSpPr>
          <p:nvPr>
            <p:ph type="ftr" sz="quarter" idx="11"/>
          </p:nvPr>
        </p:nvSpPr>
        <p:spPr/>
        <p:txBody>
          <a:bodyPr/>
          <a:lstStyle/>
          <a:p>
            <a:r>
              <a:rPr lang="en-US"/>
              <a:t>Presentation Title</a:t>
            </a:r>
            <a:endParaRPr lang="en-US" dirty="0"/>
          </a:p>
        </p:txBody>
      </p:sp>
      <p:sp>
        <p:nvSpPr>
          <p:cNvPr id="6" name="Slide Number Placeholder 5"/>
          <p:cNvSpPr>
            <a:spLocks noGrp="1"/>
          </p:cNvSpPr>
          <p:nvPr>
            <p:ph type="sldNum" sz="quarter" idx="12"/>
          </p:nvPr>
        </p:nvSpPr>
        <p:spPr/>
        <p:txBody>
          <a:bodyPr/>
          <a:lstStyle/>
          <a:p>
            <a:fld id="{95CBEC59-7FF9-4688-98DF-89832A0C9025}" type="slidenum">
              <a:rPr lang="en-US" smtClean="0"/>
              <a:pPr/>
              <a:t>‹#›</a:t>
            </a:fld>
            <a:endParaRPr lang="en-US" dirty="0"/>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122793717"/>
      </p:ext>
    </p:extLst>
  </p:cSld>
  <p:clrMapOvr>
    <a:masterClrMapping/>
  </p:clrMapOvr>
  <p:hf hd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E5F88F2-B164-4B6F-A4D1-FF377EA65B7F}" type="datetime1">
              <a:rPr lang="en-US" smtClean="0"/>
              <a:t>10/7/2021</a:t>
            </a:fld>
            <a:endParaRPr lang="en-US" dirty="0"/>
          </a:p>
        </p:txBody>
      </p:sp>
      <p:sp>
        <p:nvSpPr>
          <p:cNvPr id="5" name="Footer Placeholder 4"/>
          <p:cNvSpPr>
            <a:spLocks noGrp="1"/>
          </p:cNvSpPr>
          <p:nvPr>
            <p:ph type="ftr" sz="quarter" idx="11"/>
          </p:nvPr>
        </p:nvSpPr>
        <p:spPr/>
        <p:txBody>
          <a:bodyPr/>
          <a:lstStyle/>
          <a:p>
            <a:r>
              <a:rPr lang="en-US"/>
              <a:t>Presentation Title</a:t>
            </a:r>
            <a:endParaRPr lang="en-US" dirty="0"/>
          </a:p>
        </p:txBody>
      </p:sp>
      <p:sp>
        <p:nvSpPr>
          <p:cNvPr id="6" name="Slide Number Placeholder 5"/>
          <p:cNvSpPr>
            <a:spLocks noGrp="1"/>
          </p:cNvSpPr>
          <p:nvPr>
            <p:ph type="sldNum" sz="quarter" idx="12"/>
          </p:nvPr>
        </p:nvSpPr>
        <p:spPr/>
        <p:txBody>
          <a:bodyPr/>
          <a:lstStyle/>
          <a:p>
            <a:fld id="{95CBEC59-7FF9-4688-98DF-89832A0C9025}" type="slidenum">
              <a:rPr lang="en-US" smtClean="0"/>
              <a:pPr/>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032457069"/>
      </p:ext>
    </p:extLst>
  </p:cSld>
  <p:clrMapOvr>
    <a:masterClrMapping/>
  </p:clrMapOvr>
  <p:hf hd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E5F88F2-B164-4B6F-A4D1-FF377EA65B7F}" type="datetime1">
              <a:rPr lang="en-US" smtClean="0"/>
              <a:t>10/7/2021</a:t>
            </a:fld>
            <a:endParaRPr lang="en-US" dirty="0"/>
          </a:p>
        </p:txBody>
      </p:sp>
      <p:sp>
        <p:nvSpPr>
          <p:cNvPr id="5" name="Footer Placeholder 4"/>
          <p:cNvSpPr>
            <a:spLocks noGrp="1"/>
          </p:cNvSpPr>
          <p:nvPr>
            <p:ph type="ftr" sz="quarter" idx="11"/>
          </p:nvPr>
        </p:nvSpPr>
        <p:spPr/>
        <p:txBody>
          <a:bodyPr/>
          <a:lstStyle/>
          <a:p>
            <a:r>
              <a:rPr lang="en-US"/>
              <a:t>Presentation Title</a:t>
            </a:r>
            <a:endParaRPr lang="en-US" dirty="0"/>
          </a:p>
        </p:txBody>
      </p:sp>
      <p:sp>
        <p:nvSpPr>
          <p:cNvPr id="6" name="Slide Number Placeholder 5"/>
          <p:cNvSpPr>
            <a:spLocks noGrp="1"/>
          </p:cNvSpPr>
          <p:nvPr>
            <p:ph type="sldNum" sz="quarter" idx="12"/>
          </p:nvPr>
        </p:nvSpPr>
        <p:spPr/>
        <p:txBody>
          <a:bodyPr/>
          <a:lstStyle/>
          <a:p>
            <a:fld id="{95CBEC59-7FF9-4688-98DF-89832A0C9025}" type="slidenum">
              <a:rPr lang="en-US" smtClean="0"/>
              <a:pPr/>
              <a:t>‹#›</a:t>
            </a:fld>
            <a:endParaRPr lang="en-US" dirty="0"/>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376099930"/>
      </p:ext>
    </p:extLst>
  </p:cSld>
  <p:clrMapOvr>
    <a:masterClrMapping/>
  </p:clrMapOvr>
  <p:hf hdr="0" dt="0"/>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4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6096000" y="0"/>
            <a:ext cx="6096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1700327"/>
            <a:ext cx="4143555" cy="1536580"/>
          </a:xfrm>
        </p:spPr>
        <p:txBody>
          <a:bodyPr/>
          <a:lstStyle>
            <a:lvl1pPr>
              <a:defRPr>
                <a:gradFill flip="none" rotWithShape="1">
                  <a:gsLst>
                    <a:gs pos="0">
                      <a:schemeClr val="bg2"/>
                    </a:gs>
                    <a:gs pos="100000">
                      <a:schemeClr val="accent1"/>
                    </a:gs>
                  </a:gsLst>
                  <a:lin ang="0" scaled="1"/>
                  <a:tileRect/>
                </a:gradFill>
              </a:defRPr>
            </a:lvl1pPr>
          </a:lstStyle>
          <a:p>
            <a:r>
              <a:rPr lang="en-US" dirty="0"/>
              <a:t>CONTENT</a:t>
            </a:r>
            <a:br>
              <a:rPr lang="en-US" dirty="0"/>
            </a:br>
            <a:r>
              <a:rPr lang="en-US" dirty="0"/>
              <a:t>SLIDE</a:t>
            </a:r>
          </a:p>
        </p:txBody>
      </p:sp>
      <p:sp>
        <p:nvSpPr>
          <p:cNvPr id="3" name="Content Placeholder 2">
            <a:extLst>
              <a:ext uri="{FF2B5EF4-FFF2-40B4-BE49-F238E27FC236}">
                <a16:creationId xmlns:a16="http://schemas.microsoft.com/office/drawing/2014/main" id="{CA18B931-E896-4471-A71A-819D3B682920}"/>
              </a:ext>
            </a:extLst>
          </p:cNvPr>
          <p:cNvSpPr>
            <a:spLocks noGrp="1"/>
          </p:cNvSpPr>
          <p:nvPr>
            <p:ph idx="1"/>
          </p:nvPr>
        </p:nvSpPr>
        <p:spPr>
          <a:xfrm>
            <a:off x="6914145" y="2138878"/>
            <a:ext cx="4361941" cy="3122935"/>
          </a:xfrm>
        </p:spPr>
        <p:txBody>
          <a:bodyPr>
            <a:normAutofit/>
          </a:bodyPr>
          <a:lstStyle>
            <a:lvl1pPr marL="0" indent="0">
              <a:lnSpc>
                <a:spcPct val="100000"/>
              </a:lnSpc>
              <a:spcBef>
                <a:spcPts val="600"/>
              </a:spcBef>
              <a:buNone/>
              <a:defRPr sz="1600" i="0">
                <a:solidFill>
                  <a:schemeClr val="bg1"/>
                </a:solidFill>
              </a:defRPr>
            </a:lvl1pPr>
            <a:lvl2pPr marL="457200" indent="0">
              <a:buNone/>
              <a:defRPr sz="1800" i="1">
                <a:solidFill>
                  <a:schemeClr val="bg1"/>
                </a:solidFill>
              </a:defRPr>
            </a:lvl2pPr>
            <a:lvl3pPr marL="914400" indent="0">
              <a:buNone/>
              <a:defRPr sz="1600" i="1">
                <a:solidFill>
                  <a:schemeClr val="bg1"/>
                </a:solidFill>
              </a:defRPr>
            </a:lvl3pPr>
            <a:lvl4pPr marL="1371600" indent="0">
              <a:buNone/>
              <a:defRPr sz="1400" i="1">
                <a:solidFill>
                  <a:schemeClr val="bg1"/>
                </a:solidFill>
              </a:defRPr>
            </a:lvl4pPr>
            <a:lvl5pPr marL="1828800" indent="0">
              <a:buNone/>
              <a:defRPr sz="1400" i="1">
                <a:solidFill>
                  <a:schemeClr val="bg1"/>
                </a:solidFill>
              </a:defRPr>
            </a:lvl5pPr>
          </a:lstStyle>
          <a:p>
            <a:pPr lvl="0"/>
            <a:r>
              <a:rPr lang="en-US"/>
              <a:t>Click to edit Master text styles</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A19865D4-BE98-46E3-A6B7-4F34A5E5D254}" type="datetime1">
              <a:rPr lang="en-US" smtClean="0"/>
              <a:t>10/7/2021</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1941196"/>
            <a:ext cx="72000" cy="93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666741" y="313915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1527519" y="3279799"/>
            <a:ext cx="4143555" cy="692595"/>
          </a:xfrm>
        </p:spPr>
        <p:txBody>
          <a:bodyPr>
            <a:normAutofit/>
          </a:bodyPr>
          <a:lstStyle>
            <a:lvl1pPr marL="0" indent="0" algn="l">
              <a:buNone/>
              <a:defRPr sz="2500" b="1" i="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0384565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77A75830-97F6-4D74-A47F-8CD50EFD373D}"/>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3195AFA-7DE7-4BBC-AE6C-B5FAE8A371C2}"/>
              </a:ext>
            </a:extLst>
          </p:cNvPr>
          <p:cNvSpPr>
            <a:spLocks noGrp="1"/>
          </p:cNvSpPr>
          <p:nvPr>
            <p:ph type="title" hasCustomPrompt="1"/>
          </p:nvPr>
        </p:nvSpPr>
        <p:spPr>
          <a:xfrm>
            <a:off x="928800" y="724195"/>
            <a:ext cx="10515600" cy="1325563"/>
          </a:xfrm>
        </p:spPr>
        <p:txBody>
          <a:bodyPr/>
          <a:lstStyle>
            <a:lvl1pPr>
              <a:defRPr/>
            </a:lvl1pPr>
          </a:lstStyle>
          <a:p>
            <a:r>
              <a:rPr lang="en-US" dirty="0"/>
              <a:t>TWO CONTENT</a:t>
            </a:r>
            <a:br>
              <a:rPr lang="en-US" dirty="0"/>
            </a:br>
            <a:r>
              <a:rPr lang="en-US" dirty="0"/>
              <a:t>SLIDE</a:t>
            </a:r>
          </a:p>
        </p:txBody>
      </p:sp>
      <p:sp>
        <p:nvSpPr>
          <p:cNvPr id="3" name="Text Placeholder 2">
            <a:extLst>
              <a:ext uri="{FF2B5EF4-FFF2-40B4-BE49-F238E27FC236}">
                <a16:creationId xmlns:a16="http://schemas.microsoft.com/office/drawing/2014/main" id="{A98AFDAC-3A23-4F5B-B2BE-CDF8D1AFCF86}"/>
              </a:ext>
            </a:extLst>
          </p:cNvPr>
          <p:cNvSpPr>
            <a:spLocks noGrp="1"/>
          </p:cNvSpPr>
          <p:nvPr>
            <p:ph type="body" idx="1"/>
          </p:nvPr>
        </p:nvSpPr>
        <p:spPr>
          <a:xfrm>
            <a:off x="928800" y="2272009"/>
            <a:ext cx="5157787" cy="823912"/>
          </a:xfrm>
        </p:spPr>
        <p:txBody>
          <a:bodyPr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BBD9244-253B-4F61-9F15-81C783E03B05}"/>
              </a:ext>
            </a:extLst>
          </p:cNvPr>
          <p:cNvSpPr>
            <a:spLocks noGrp="1"/>
          </p:cNvSpPr>
          <p:nvPr>
            <p:ph sz="half" idx="2"/>
          </p:nvPr>
        </p:nvSpPr>
        <p:spPr>
          <a:xfrm>
            <a:off x="928800" y="3386142"/>
            <a:ext cx="5157787"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5" name="Text Placeholder 4">
            <a:extLst>
              <a:ext uri="{FF2B5EF4-FFF2-40B4-BE49-F238E27FC236}">
                <a16:creationId xmlns:a16="http://schemas.microsoft.com/office/drawing/2014/main" id="{EBA65450-4B24-4A6B-9987-1F3CF67B414D}"/>
              </a:ext>
            </a:extLst>
          </p:cNvPr>
          <p:cNvSpPr>
            <a:spLocks noGrp="1"/>
          </p:cNvSpPr>
          <p:nvPr>
            <p:ph type="body" sz="quarter" idx="3"/>
          </p:nvPr>
        </p:nvSpPr>
        <p:spPr>
          <a:xfrm>
            <a:off x="6284744" y="2272009"/>
            <a:ext cx="5183188"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a:extLst>
              <a:ext uri="{FF2B5EF4-FFF2-40B4-BE49-F238E27FC236}">
                <a16:creationId xmlns:a16="http://schemas.microsoft.com/office/drawing/2014/main" id="{753D5824-9ACF-4E5F-AC80-9ACD7B67FFDE}"/>
              </a:ext>
            </a:extLst>
          </p:cNvPr>
          <p:cNvSpPr>
            <a:spLocks noGrp="1"/>
          </p:cNvSpPr>
          <p:nvPr>
            <p:ph type="dt" sz="half" idx="10"/>
          </p:nvPr>
        </p:nvSpPr>
        <p:spPr/>
        <p:txBody>
          <a:bodyPr/>
          <a:lstStyle/>
          <a:p>
            <a:fld id="{4B855260-6F71-4500-AA56-E197C8A5E92E}" type="datetime1">
              <a:rPr lang="en-US" smtClean="0"/>
              <a:t>10/7/2021</a:t>
            </a:fld>
            <a:endParaRPr lang="en-US" dirty="0"/>
          </a:p>
        </p:txBody>
      </p:sp>
      <p:sp>
        <p:nvSpPr>
          <p:cNvPr id="8" name="Footer Placeholder 7">
            <a:extLst>
              <a:ext uri="{FF2B5EF4-FFF2-40B4-BE49-F238E27FC236}">
                <a16:creationId xmlns:a16="http://schemas.microsoft.com/office/drawing/2014/main" id="{02F28EAD-9FFC-4EDD-96C6-CDAF179BAF01}"/>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96D156D5-5DCA-446B-8C31-2251F7ECE67C}"/>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454CE474-0060-44FE-B47E-DA6AF06C369C}"/>
              </a:ext>
            </a:extLst>
          </p:cNvPr>
          <p:cNvSpPr/>
          <p:nvPr userDrawn="1"/>
        </p:nvSpPr>
        <p:spPr>
          <a:xfrm>
            <a:off x="687289" y="0"/>
            <a:ext cx="72000" cy="1828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D50FF488-85D0-4162-BF82-7F9DAA427094}"/>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726B73F3-1DAC-413E-B204-D9A6E14725E4}"/>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3" name="Straight Connector 12">
            <a:extLst>
              <a:ext uri="{FF2B5EF4-FFF2-40B4-BE49-F238E27FC236}">
                <a16:creationId xmlns:a16="http://schemas.microsoft.com/office/drawing/2014/main" id="{F78574EA-1B80-4D53-A1C5-929097CBD6A1}"/>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2DDB37A-C70A-4701-A519-6A882408133A}"/>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DEED813-3D7D-4166-A729-7E883823CD5E}"/>
              </a:ext>
            </a:extLst>
          </p:cNvPr>
          <p:cNvCxnSpPr/>
          <p:nvPr userDrawn="1"/>
        </p:nvCxnSpPr>
        <p:spPr>
          <a:xfrm>
            <a:off x="1068863"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11CC230C-5438-4284-8FAA-05E533A44A5C}"/>
              </a:ext>
            </a:extLst>
          </p:cNvPr>
          <p:cNvCxnSpPr/>
          <p:nvPr userDrawn="1"/>
        </p:nvCxnSpPr>
        <p:spPr>
          <a:xfrm>
            <a:off x="6412241"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8" name="Content Placeholder 3">
            <a:extLst>
              <a:ext uri="{FF2B5EF4-FFF2-40B4-BE49-F238E27FC236}">
                <a16:creationId xmlns:a16="http://schemas.microsoft.com/office/drawing/2014/main" id="{ED988384-E3A4-482D-94EF-A8F8894AA508}"/>
              </a:ext>
            </a:extLst>
          </p:cNvPr>
          <p:cNvSpPr>
            <a:spLocks noGrp="1"/>
          </p:cNvSpPr>
          <p:nvPr>
            <p:ph sz="half" idx="15"/>
          </p:nvPr>
        </p:nvSpPr>
        <p:spPr>
          <a:xfrm>
            <a:off x="6310145" y="3386142"/>
            <a:ext cx="5157787"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Tree>
    <p:extLst>
      <p:ext uri="{BB962C8B-B14F-4D97-AF65-F5344CB8AC3E}">
        <p14:creationId xmlns:p14="http://schemas.microsoft.com/office/powerpoint/2010/main" val="4082413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E5F88F2-B164-4B6F-A4D1-FF377EA65B7F}" type="datetime1">
              <a:rPr lang="en-US" smtClean="0"/>
              <a:t>10/7/2021</a:t>
            </a:fld>
            <a:endParaRPr lang="en-US" dirty="0"/>
          </a:p>
        </p:txBody>
      </p:sp>
      <p:sp>
        <p:nvSpPr>
          <p:cNvPr id="5" name="Footer Placeholder 4"/>
          <p:cNvSpPr>
            <a:spLocks noGrp="1"/>
          </p:cNvSpPr>
          <p:nvPr>
            <p:ph type="ftr" sz="quarter" idx="11"/>
          </p:nvPr>
        </p:nvSpPr>
        <p:spPr/>
        <p:txBody>
          <a:bodyPr/>
          <a:lstStyle/>
          <a:p>
            <a:r>
              <a:rPr lang="en-US"/>
              <a:t>Presentation Title</a:t>
            </a:r>
            <a:endParaRPr lang="en-US" dirty="0"/>
          </a:p>
        </p:txBody>
      </p:sp>
      <p:sp>
        <p:nvSpPr>
          <p:cNvPr id="6" name="Slide Number Placeholder 5"/>
          <p:cNvSpPr>
            <a:spLocks noGrp="1"/>
          </p:cNvSpPr>
          <p:nvPr>
            <p:ph type="sldNum" sz="quarter" idx="12"/>
          </p:nvPr>
        </p:nvSpPr>
        <p:spPr/>
        <p:txBody>
          <a:bodyPr/>
          <a:lstStyle/>
          <a:p>
            <a:fld id="{95CBEC59-7FF9-4688-98DF-89832A0C9025}" type="slidenum">
              <a:rPr lang="en-US" smtClean="0"/>
              <a:pPr/>
              <a:t>‹#›</a:t>
            </a:fld>
            <a:endParaRPr lang="en-US" dirty="0"/>
          </a:p>
        </p:txBody>
      </p:sp>
    </p:spTree>
    <p:extLst>
      <p:ext uri="{BB962C8B-B14F-4D97-AF65-F5344CB8AC3E}">
        <p14:creationId xmlns:p14="http://schemas.microsoft.com/office/powerpoint/2010/main" val="3405013992"/>
      </p:ext>
    </p:extLst>
  </p:cSld>
  <p:clrMapOvr>
    <a:masterClrMapping/>
  </p:clrMapOvr>
  <p:hf hdr="0" dt="0"/>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Picture and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77FDF157-A493-4A5F-9B08-356A30F203CD}"/>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3B0ED56-F1B1-4DBE-9DF3-13C23A2BEF6D}"/>
              </a:ext>
            </a:extLst>
          </p:cNvPr>
          <p:cNvSpPr>
            <a:spLocks noGrp="1"/>
          </p:cNvSpPr>
          <p:nvPr>
            <p:ph type="title" hasCustomPrompt="1"/>
          </p:nvPr>
        </p:nvSpPr>
        <p:spPr>
          <a:xfrm>
            <a:off x="928800" y="472822"/>
            <a:ext cx="10515600" cy="1325563"/>
          </a:xfrm>
        </p:spPr>
        <p:txBody>
          <a:bodyPr/>
          <a:lstStyle>
            <a:lvl1pPr>
              <a:defRPr/>
            </a:lvl1pPr>
          </a:lstStyle>
          <a:p>
            <a:r>
              <a:rPr lang="en-US" dirty="0"/>
              <a:t>PICTURE SLIDE</a:t>
            </a:r>
          </a:p>
        </p:txBody>
      </p:sp>
      <p:sp>
        <p:nvSpPr>
          <p:cNvPr id="5" name="Date Placeholder 4">
            <a:extLst>
              <a:ext uri="{FF2B5EF4-FFF2-40B4-BE49-F238E27FC236}">
                <a16:creationId xmlns:a16="http://schemas.microsoft.com/office/drawing/2014/main" id="{E5D93C86-ABD2-4554-A6DC-88EB255699E1}"/>
              </a:ext>
            </a:extLst>
          </p:cNvPr>
          <p:cNvSpPr>
            <a:spLocks noGrp="1"/>
          </p:cNvSpPr>
          <p:nvPr>
            <p:ph type="dt" sz="half" idx="10"/>
          </p:nvPr>
        </p:nvSpPr>
        <p:spPr/>
        <p:txBody>
          <a:bodyPr/>
          <a:lstStyle/>
          <a:p>
            <a:fld id="{C5BAB17F-C031-4630-8FA3-EE6012C20DEF}" type="datetime1">
              <a:rPr lang="en-US" smtClean="0"/>
              <a:t>10/7/2021</a:t>
            </a:fld>
            <a:endParaRPr lang="en-US" dirty="0"/>
          </a:p>
        </p:txBody>
      </p:sp>
      <p:sp>
        <p:nvSpPr>
          <p:cNvPr id="6" name="Footer Placeholder 5">
            <a:extLst>
              <a:ext uri="{FF2B5EF4-FFF2-40B4-BE49-F238E27FC236}">
                <a16:creationId xmlns:a16="http://schemas.microsoft.com/office/drawing/2014/main" id="{54E45015-FD92-48FC-8C28-ACCBC8BAB980}"/>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1AC07E4C-515F-4DA3-9B83-5C6CE5B980C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BD1F59C3-73BF-4D90-B580-4014C2B27C2C}"/>
              </a:ext>
            </a:extLst>
          </p:cNvPr>
          <p:cNvSpPr/>
          <p:nvPr userDrawn="1"/>
        </p:nvSpPr>
        <p:spPr>
          <a:xfrm>
            <a:off x="687289" y="0"/>
            <a:ext cx="72000" cy="12893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2891E214-8AE6-4CA6-B994-7A8BDD0B394C}"/>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C95F487E-1B8C-4FBA-95B3-043C11DA1E65}"/>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AB912DCD-5EAD-419F-BF95-02B45172EDB0}"/>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0" name="Picture Placeholder 19">
            <a:extLst>
              <a:ext uri="{FF2B5EF4-FFF2-40B4-BE49-F238E27FC236}">
                <a16:creationId xmlns:a16="http://schemas.microsoft.com/office/drawing/2014/main" id="{E570BBF0-DF30-4898-89DD-8E929C0AD0B3}"/>
              </a:ext>
            </a:extLst>
          </p:cNvPr>
          <p:cNvSpPr>
            <a:spLocks noGrp="1"/>
          </p:cNvSpPr>
          <p:nvPr>
            <p:ph type="pic" sz="quarter" idx="15"/>
          </p:nvPr>
        </p:nvSpPr>
        <p:spPr>
          <a:xfrm>
            <a:off x="0" y="1659525"/>
            <a:ext cx="12192000" cy="4517136"/>
          </a:xfrm>
          <a:solidFill>
            <a:schemeClr val="bg1">
              <a:alpha val="50000"/>
            </a:schemeClr>
          </a:solidFill>
        </p:spPr>
        <p:txBody>
          <a:bodyPr anchor="ctr" anchorCtr="0">
            <a:normAutofit/>
          </a:bodyPr>
          <a:lstStyle>
            <a:lvl1pPr marL="0" indent="0" algn="ctr">
              <a:buNone/>
              <a:defRPr sz="1500"/>
            </a:lvl1pPr>
          </a:lstStyle>
          <a:p>
            <a:r>
              <a:rPr lang="en-US"/>
              <a:t>Click icon to add picture</a:t>
            </a:r>
            <a:endParaRPr lang="en-US" dirty="0"/>
          </a:p>
        </p:txBody>
      </p:sp>
    </p:spTree>
    <p:extLst>
      <p:ext uri="{BB962C8B-B14F-4D97-AF65-F5344CB8AC3E}">
        <p14:creationId xmlns:p14="http://schemas.microsoft.com/office/powerpoint/2010/main" val="6319855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2_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10540321-6794-45E5-A403-F840A499D670}"/>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6" name="Straight Connector 25">
            <a:extLst>
              <a:ext uri="{FF2B5EF4-FFF2-40B4-BE49-F238E27FC236}">
                <a16:creationId xmlns:a16="http://schemas.microsoft.com/office/drawing/2014/main" id="{FA226BC7-E49E-4871-8B90-93766E659C8E}"/>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27" name="Text Placeholder 15">
            <a:extLst>
              <a:ext uri="{FF2B5EF4-FFF2-40B4-BE49-F238E27FC236}">
                <a16:creationId xmlns:a16="http://schemas.microsoft.com/office/drawing/2014/main" id="{7FD1F1BF-3901-435E-A225-44921D709763}"/>
              </a:ext>
            </a:extLst>
          </p:cNvPr>
          <p:cNvSpPr>
            <a:spLocks noGrp="1"/>
          </p:cNvSpPr>
          <p:nvPr>
            <p:ph type="body" sz="quarter" idx="15" hasCustomPrompt="1"/>
          </p:nvPr>
        </p:nvSpPr>
        <p:spPr>
          <a:xfrm>
            <a:off x="10832539"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29" name="Straight Connector 28">
            <a:extLst>
              <a:ext uri="{FF2B5EF4-FFF2-40B4-BE49-F238E27FC236}">
                <a16:creationId xmlns:a16="http://schemas.microsoft.com/office/drawing/2014/main" id="{3A349A95-A047-4A05-83FB-F32C38181430}"/>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0A2C5870-C68D-4A7D-82BB-410BAD394DF1}"/>
              </a:ext>
            </a:extLst>
          </p:cNvPr>
          <p:cNvSpPr>
            <a:spLocks noGrp="1"/>
          </p:cNvSpPr>
          <p:nvPr>
            <p:ph type="title" hasCustomPrompt="1"/>
          </p:nvPr>
        </p:nvSpPr>
        <p:spPr>
          <a:xfrm>
            <a:off x="928800" y="470055"/>
            <a:ext cx="10515600" cy="1325563"/>
          </a:xfrm>
        </p:spPr>
        <p:txBody>
          <a:bodyPr/>
          <a:lstStyle>
            <a:lvl1pPr>
              <a:defRPr/>
            </a:lvl1pPr>
          </a:lstStyle>
          <a:p>
            <a:r>
              <a:rPr lang="en-US" dirty="0"/>
              <a:t>CHART SLIDE</a:t>
            </a:r>
          </a:p>
        </p:txBody>
      </p:sp>
      <p:sp>
        <p:nvSpPr>
          <p:cNvPr id="3" name="Date Placeholder 2">
            <a:extLst>
              <a:ext uri="{FF2B5EF4-FFF2-40B4-BE49-F238E27FC236}">
                <a16:creationId xmlns:a16="http://schemas.microsoft.com/office/drawing/2014/main" id="{6236F3ED-82D9-4642-A435-86170B8919AF}"/>
              </a:ext>
            </a:extLst>
          </p:cNvPr>
          <p:cNvSpPr>
            <a:spLocks noGrp="1"/>
          </p:cNvSpPr>
          <p:nvPr>
            <p:ph type="dt" sz="half" idx="10"/>
          </p:nvPr>
        </p:nvSpPr>
        <p:spPr/>
        <p:txBody>
          <a:bodyPr/>
          <a:lstStyle/>
          <a:p>
            <a:fld id="{2F825738-C96E-44D6-94FE-78EC73B11312}" type="datetime1">
              <a:rPr lang="en-US" smtClean="0"/>
              <a:t>10/7/2021</a:t>
            </a:fld>
            <a:endParaRPr lang="en-US" dirty="0"/>
          </a:p>
        </p:txBody>
      </p:sp>
      <p:sp>
        <p:nvSpPr>
          <p:cNvPr id="4" name="Footer Placeholder 3">
            <a:extLst>
              <a:ext uri="{FF2B5EF4-FFF2-40B4-BE49-F238E27FC236}">
                <a16:creationId xmlns:a16="http://schemas.microsoft.com/office/drawing/2014/main" id="{B172C020-7618-45BB-AF25-CD2F3A57D922}"/>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AFAFB5F8-C1DD-4F45-9C62-6669B34800E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6D28A3A2-B6A3-4735-BBC9-E721BA710C9B}"/>
              </a:ext>
            </a:extLst>
          </p:cNvPr>
          <p:cNvSpPr/>
          <p:nvPr userDrawn="1"/>
        </p:nvSpPr>
        <p:spPr>
          <a:xfrm>
            <a:off x="687288" y="255842"/>
            <a:ext cx="72000" cy="10334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2">
            <a:extLst>
              <a:ext uri="{FF2B5EF4-FFF2-40B4-BE49-F238E27FC236}">
                <a16:creationId xmlns:a16="http://schemas.microsoft.com/office/drawing/2014/main" id="{BADDF5A7-229B-4731-9A6F-9DE095F66600}"/>
              </a:ext>
            </a:extLst>
          </p:cNvPr>
          <p:cNvSpPr>
            <a:spLocks noGrp="1"/>
          </p:cNvSpPr>
          <p:nvPr>
            <p:ph type="body" idx="1"/>
          </p:nvPr>
        </p:nvSpPr>
        <p:spPr>
          <a:xfrm>
            <a:off x="928800" y="2316979"/>
            <a:ext cx="5157787" cy="823912"/>
          </a:xfrm>
        </p:spPr>
        <p:txBody>
          <a:bodyPr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Content Placeholder 3">
            <a:extLst>
              <a:ext uri="{FF2B5EF4-FFF2-40B4-BE49-F238E27FC236}">
                <a16:creationId xmlns:a16="http://schemas.microsoft.com/office/drawing/2014/main" id="{131A72C0-870A-4F64-AE16-6B1FA2C61A94}"/>
              </a:ext>
            </a:extLst>
          </p:cNvPr>
          <p:cNvSpPr>
            <a:spLocks noGrp="1"/>
          </p:cNvSpPr>
          <p:nvPr>
            <p:ph sz="half" idx="2"/>
          </p:nvPr>
        </p:nvSpPr>
        <p:spPr>
          <a:xfrm>
            <a:off x="928800" y="3431112"/>
            <a:ext cx="5157787" cy="2773258"/>
          </a:xfrm>
        </p:spPr>
        <p:txBody>
          <a:bodyPr>
            <a:normAutofit/>
          </a:bodyPr>
          <a:lstStyle>
            <a:lvl1pPr marL="0" indent="0" algn="l" defTabSz="914400" rtl="0" eaLnBrk="1" latinLnBrk="0" hangingPunct="1">
              <a:lnSpc>
                <a:spcPct val="100000"/>
              </a:lnSpc>
              <a:spcBef>
                <a:spcPts val="600"/>
              </a:spcBef>
              <a:buFont typeface="Arial" panose="020B0604020202020204" pitchFamily="34" charset="0"/>
              <a:buNone/>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11" name="Text Placeholder 4">
            <a:extLst>
              <a:ext uri="{FF2B5EF4-FFF2-40B4-BE49-F238E27FC236}">
                <a16:creationId xmlns:a16="http://schemas.microsoft.com/office/drawing/2014/main" id="{9962AFC0-1C35-4CF7-B15A-469738360002}"/>
              </a:ext>
            </a:extLst>
          </p:cNvPr>
          <p:cNvSpPr>
            <a:spLocks noGrp="1"/>
          </p:cNvSpPr>
          <p:nvPr>
            <p:ph type="body" sz="quarter" idx="3"/>
          </p:nvPr>
        </p:nvSpPr>
        <p:spPr>
          <a:xfrm>
            <a:off x="6224784" y="1402584"/>
            <a:ext cx="5183188"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5">
            <a:extLst>
              <a:ext uri="{FF2B5EF4-FFF2-40B4-BE49-F238E27FC236}">
                <a16:creationId xmlns:a16="http://schemas.microsoft.com/office/drawing/2014/main" id="{2A1EF39B-44B4-41E9-B813-11A664255B46}"/>
              </a:ext>
            </a:extLst>
          </p:cNvPr>
          <p:cNvSpPr>
            <a:spLocks noGrp="1"/>
          </p:cNvSpPr>
          <p:nvPr>
            <p:ph sz="quarter" idx="4"/>
          </p:nvPr>
        </p:nvSpPr>
        <p:spPr>
          <a:xfrm>
            <a:off x="6224784" y="2516716"/>
            <a:ext cx="5183188" cy="3687653"/>
          </a:xfrm>
        </p:spPr>
        <p:txBody>
          <a:bodyPr>
            <a:normAutofit/>
          </a:bodyPr>
          <a:lstStyle>
            <a:lvl1pPr>
              <a:defRPr lang="en-US" sz="1600" i="0" kern="1200" dirty="0" smtClean="0">
                <a:solidFill>
                  <a:schemeClr val="bg1"/>
                </a:solidFill>
                <a:latin typeface="+mn-lt"/>
                <a:ea typeface="+mn-ea"/>
                <a:cs typeface="+mn-cs"/>
              </a:defRPr>
            </a:lvl1pPr>
            <a:lvl2pPr>
              <a:defRPr/>
            </a:lvl2pPr>
            <a:lvl3pPr>
              <a:defRPr/>
            </a:lvl3pPr>
            <a:lvl4pPr>
              <a:defRPr/>
            </a:lvl4pPr>
            <a:lvl5pPr>
              <a:defRPr/>
            </a:lvl5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cxnSp>
        <p:nvCxnSpPr>
          <p:cNvPr id="13" name="Straight Connector 12">
            <a:extLst>
              <a:ext uri="{FF2B5EF4-FFF2-40B4-BE49-F238E27FC236}">
                <a16:creationId xmlns:a16="http://schemas.microsoft.com/office/drawing/2014/main" id="{0E13CA67-E267-486C-8B01-B07C27F7D30A}"/>
              </a:ext>
            </a:extLst>
          </p:cNvPr>
          <p:cNvCxnSpPr/>
          <p:nvPr userDrawn="1"/>
        </p:nvCxnSpPr>
        <p:spPr>
          <a:xfrm>
            <a:off x="1068863" y="327193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551A0EC-216D-492E-A209-7CD61B5343CC}"/>
              </a:ext>
            </a:extLst>
          </p:cNvPr>
          <p:cNvCxnSpPr/>
          <p:nvPr userDrawn="1"/>
        </p:nvCxnSpPr>
        <p:spPr>
          <a:xfrm>
            <a:off x="6352281" y="2357538"/>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5DF95BF2-B52F-4059-BC20-4B61F5F92FC3}"/>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1309623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1_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4FC33DF7-D0A2-49E4-BF1D-6DC097E62DC5}"/>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BEF872A-3B4F-4F8E-9C76-EEF7A4FEA4D3}"/>
              </a:ext>
            </a:extLst>
          </p:cNvPr>
          <p:cNvSpPr>
            <a:spLocks noGrp="1"/>
          </p:cNvSpPr>
          <p:nvPr>
            <p:ph type="title" hasCustomPrompt="1"/>
          </p:nvPr>
        </p:nvSpPr>
        <p:spPr>
          <a:xfrm>
            <a:off x="928800" y="652069"/>
            <a:ext cx="3932237" cy="2390931"/>
          </a:xfrm>
        </p:spPr>
        <p:txBody>
          <a:bodyPr anchor="b">
            <a:noAutofit/>
          </a:bodyPr>
          <a:lstStyle>
            <a:lvl1pPr>
              <a:defRPr sz="4000"/>
            </a:lvl1pPr>
          </a:lstStyle>
          <a:p>
            <a:r>
              <a:rPr lang="en-US" dirty="0"/>
              <a:t>PICTURE</a:t>
            </a:r>
            <a:br>
              <a:rPr lang="en-US" dirty="0"/>
            </a:br>
            <a:r>
              <a:rPr lang="en-US" dirty="0"/>
              <a:t>WITH</a:t>
            </a:r>
            <a:br>
              <a:rPr lang="en-US" dirty="0"/>
            </a:br>
            <a:r>
              <a:rPr lang="en-US" dirty="0"/>
              <a:t>CAPTION</a:t>
            </a:r>
            <a:br>
              <a:rPr lang="en-US" dirty="0"/>
            </a:br>
            <a:r>
              <a:rPr lang="en-US" dirty="0"/>
              <a:t>SLIDE</a:t>
            </a:r>
          </a:p>
        </p:txBody>
      </p:sp>
      <p:sp>
        <p:nvSpPr>
          <p:cNvPr id="3" name="Picture Placeholder 2">
            <a:extLst>
              <a:ext uri="{FF2B5EF4-FFF2-40B4-BE49-F238E27FC236}">
                <a16:creationId xmlns:a16="http://schemas.microsoft.com/office/drawing/2014/main" id="{8625F378-E3B6-430E-A0C8-CEF68EC34867}"/>
              </a:ext>
            </a:extLst>
          </p:cNvPr>
          <p:cNvSpPr>
            <a:spLocks noGrp="1"/>
          </p:cNvSpPr>
          <p:nvPr>
            <p:ph type="pic" idx="1"/>
          </p:nvPr>
        </p:nvSpPr>
        <p:spPr>
          <a:xfrm>
            <a:off x="5231566" y="0"/>
            <a:ext cx="5231567" cy="6857999"/>
          </a:xfrm>
          <a:solidFill>
            <a:schemeClr val="bg1">
              <a:alpha val="35000"/>
            </a:schemeClr>
          </a:solidFill>
        </p:spPr>
        <p:txBody>
          <a:bodyPr anchor="ctr" anchorCtr="0">
            <a:normAutofit/>
          </a:bodyPr>
          <a:lstStyle>
            <a:lvl1pPr marL="0" indent="0" algn="ctr">
              <a:buNone/>
              <a:defRPr sz="20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3109A766-AE6E-4EE0-BBA9-267550F4669F}"/>
              </a:ext>
            </a:extLst>
          </p:cNvPr>
          <p:cNvSpPr>
            <a:spLocks noGrp="1"/>
          </p:cNvSpPr>
          <p:nvPr>
            <p:ph type="body" sz="half" idx="2"/>
          </p:nvPr>
        </p:nvSpPr>
        <p:spPr>
          <a:xfrm>
            <a:off x="928800" y="3283710"/>
            <a:ext cx="3932237" cy="2439988"/>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5" name="Date Placeholder 4">
            <a:extLst>
              <a:ext uri="{FF2B5EF4-FFF2-40B4-BE49-F238E27FC236}">
                <a16:creationId xmlns:a16="http://schemas.microsoft.com/office/drawing/2014/main" id="{E93FA4ED-DF34-437A-A3DD-C590456AE163}"/>
              </a:ext>
            </a:extLst>
          </p:cNvPr>
          <p:cNvSpPr>
            <a:spLocks noGrp="1"/>
          </p:cNvSpPr>
          <p:nvPr>
            <p:ph type="dt" sz="half" idx="10"/>
          </p:nvPr>
        </p:nvSpPr>
        <p:spPr/>
        <p:txBody>
          <a:bodyPr/>
          <a:lstStyle/>
          <a:p>
            <a:fld id="{B4FDD192-6800-47D0-90F1-7D91FE57976D}" type="datetime1">
              <a:rPr lang="en-US" smtClean="0"/>
              <a:t>10/7/2021</a:t>
            </a:fld>
            <a:endParaRPr lang="en-US" dirty="0"/>
          </a:p>
        </p:txBody>
      </p:sp>
      <p:sp>
        <p:nvSpPr>
          <p:cNvPr id="6" name="Footer Placeholder 5">
            <a:extLst>
              <a:ext uri="{FF2B5EF4-FFF2-40B4-BE49-F238E27FC236}">
                <a16:creationId xmlns:a16="http://schemas.microsoft.com/office/drawing/2014/main" id="{96BE8EAD-D127-4320-BE56-300A2412569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79BD6BD1-5229-4162-9050-A799C112300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841F678A-2BA4-4866-BA2B-804BAFA272E6}"/>
              </a:ext>
            </a:extLst>
          </p:cNvPr>
          <p:cNvSpPr/>
          <p:nvPr userDrawn="1"/>
        </p:nvSpPr>
        <p:spPr>
          <a:xfrm>
            <a:off x="687289" y="0"/>
            <a:ext cx="72000" cy="28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B37F503C-8741-4170-AB97-2F028D895E60}"/>
              </a:ext>
            </a:extLst>
          </p:cNvPr>
          <p:cNvCxnSpPr/>
          <p:nvPr userDrawn="1"/>
        </p:nvCxnSpPr>
        <p:spPr>
          <a:xfrm>
            <a:off x="1068863" y="3169769"/>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A339F42-187E-423E-888A-A223C1B2E02E}"/>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3156C8BB-DCB4-4A6F-9463-81442ECFAE6D}"/>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3" name="Straight Connector 12">
            <a:extLst>
              <a:ext uri="{FF2B5EF4-FFF2-40B4-BE49-F238E27FC236}">
                <a16:creationId xmlns:a16="http://schemas.microsoft.com/office/drawing/2014/main" id="{943ED311-FC15-4C06-8B1C-5C57F3F9A786}"/>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046941A3-2F65-4CFA-8EEF-AB50FBB6660E}"/>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522699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1_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29B2A5FC-034D-4F4C-833F-A3DDC66E3E64}"/>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A2C5870-C68D-4A7D-82BB-410BAD394DF1}"/>
              </a:ext>
            </a:extLst>
          </p:cNvPr>
          <p:cNvSpPr>
            <a:spLocks noGrp="1"/>
          </p:cNvSpPr>
          <p:nvPr>
            <p:ph type="title" hasCustomPrompt="1"/>
          </p:nvPr>
        </p:nvSpPr>
        <p:spPr>
          <a:xfrm>
            <a:off x="928800" y="470055"/>
            <a:ext cx="10515600" cy="1325563"/>
          </a:xfrm>
        </p:spPr>
        <p:txBody>
          <a:bodyPr/>
          <a:lstStyle>
            <a:lvl1pPr>
              <a:defRPr/>
            </a:lvl1pPr>
          </a:lstStyle>
          <a:p>
            <a:r>
              <a:rPr lang="en-US" dirty="0"/>
              <a:t>CHART SLIDE</a:t>
            </a:r>
          </a:p>
        </p:txBody>
      </p:sp>
      <p:sp>
        <p:nvSpPr>
          <p:cNvPr id="3" name="Date Placeholder 2">
            <a:extLst>
              <a:ext uri="{FF2B5EF4-FFF2-40B4-BE49-F238E27FC236}">
                <a16:creationId xmlns:a16="http://schemas.microsoft.com/office/drawing/2014/main" id="{6236F3ED-82D9-4642-A435-86170B8919AF}"/>
              </a:ext>
            </a:extLst>
          </p:cNvPr>
          <p:cNvSpPr>
            <a:spLocks noGrp="1"/>
          </p:cNvSpPr>
          <p:nvPr>
            <p:ph type="dt" sz="half" idx="10"/>
          </p:nvPr>
        </p:nvSpPr>
        <p:spPr/>
        <p:txBody>
          <a:bodyPr/>
          <a:lstStyle/>
          <a:p>
            <a:fld id="{9753FB07-8F96-4A12-BC7E-21F8E0954886}" type="datetime1">
              <a:rPr lang="en-US" smtClean="0"/>
              <a:t>10/7/2021</a:t>
            </a:fld>
            <a:endParaRPr lang="en-US" dirty="0"/>
          </a:p>
        </p:txBody>
      </p:sp>
      <p:sp>
        <p:nvSpPr>
          <p:cNvPr id="4" name="Footer Placeholder 3">
            <a:extLst>
              <a:ext uri="{FF2B5EF4-FFF2-40B4-BE49-F238E27FC236}">
                <a16:creationId xmlns:a16="http://schemas.microsoft.com/office/drawing/2014/main" id="{B172C020-7618-45BB-AF25-CD2F3A57D922}"/>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AFAFB5F8-C1DD-4F45-9C62-6669B34800E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6D28A3A2-B6A3-4735-BBC9-E721BA710C9B}"/>
              </a:ext>
            </a:extLst>
          </p:cNvPr>
          <p:cNvSpPr/>
          <p:nvPr userDrawn="1"/>
        </p:nvSpPr>
        <p:spPr>
          <a:xfrm>
            <a:off x="687289" y="0"/>
            <a:ext cx="72000" cy="12893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2">
            <a:extLst>
              <a:ext uri="{FF2B5EF4-FFF2-40B4-BE49-F238E27FC236}">
                <a16:creationId xmlns:a16="http://schemas.microsoft.com/office/drawing/2014/main" id="{BADDF5A7-229B-4731-9A6F-9DE095F66600}"/>
              </a:ext>
            </a:extLst>
          </p:cNvPr>
          <p:cNvSpPr>
            <a:spLocks noGrp="1"/>
          </p:cNvSpPr>
          <p:nvPr>
            <p:ph type="body" idx="1"/>
          </p:nvPr>
        </p:nvSpPr>
        <p:spPr>
          <a:xfrm>
            <a:off x="928800" y="2316979"/>
            <a:ext cx="5157787" cy="823912"/>
          </a:xfrm>
        </p:spPr>
        <p:txBody>
          <a:bodyPr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Content Placeholder 3">
            <a:extLst>
              <a:ext uri="{FF2B5EF4-FFF2-40B4-BE49-F238E27FC236}">
                <a16:creationId xmlns:a16="http://schemas.microsoft.com/office/drawing/2014/main" id="{131A72C0-870A-4F64-AE16-6B1FA2C61A94}"/>
              </a:ext>
            </a:extLst>
          </p:cNvPr>
          <p:cNvSpPr>
            <a:spLocks noGrp="1"/>
          </p:cNvSpPr>
          <p:nvPr>
            <p:ph sz="half" idx="2"/>
          </p:nvPr>
        </p:nvSpPr>
        <p:spPr>
          <a:xfrm>
            <a:off x="928800" y="3431112"/>
            <a:ext cx="5157787" cy="2773258"/>
          </a:xfrm>
        </p:spPr>
        <p:txBody>
          <a:bodyPr>
            <a:normAutofit/>
          </a:bodyPr>
          <a:lstStyle>
            <a:lvl1pPr marL="0" indent="0" algn="l" defTabSz="914400" rtl="0" eaLnBrk="1" latinLnBrk="0" hangingPunct="1">
              <a:lnSpc>
                <a:spcPct val="100000"/>
              </a:lnSpc>
              <a:spcBef>
                <a:spcPts val="600"/>
              </a:spcBef>
              <a:buFont typeface="Arial" panose="020B0604020202020204" pitchFamily="34" charset="0"/>
              <a:buNone/>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11" name="Text Placeholder 4">
            <a:extLst>
              <a:ext uri="{FF2B5EF4-FFF2-40B4-BE49-F238E27FC236}">
                <a16:creationId xmlns:a16="http://schemas.microsoft.com/office/drawing/2014/main" id="{9962AFC0-1C35-4CF7-B15A-469738360002}"/>
              </a:ext>
            </a:extLst>
          </p:cNvPr>
          <p:cNvSpPr>
            <a:spLocks noGrp="1"/>
          </p:cNvSpPr>
          <p:nvPr>
            <p:ph type="body" sz="quarter" idx="3"/>
          </p:nvPr>
        </p:nvSpPr>
        <p:spPr>
          <a:xfrm>
            <a:off x="6224784" y="1402584"/>
            <a:ext cx="5183188"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5">
            <a:extLst>
              <a:ext uri="{FF2B5EF4-FFF2-40B4-BE49-F238E27FC236}">
                <a16:creationId xmlns:a16="http://schemas.microsoft.com/office/drawing/2014/main" id="{2A1EF39B-44B4-41E9-B813-11A664255B46}"/>
              </a:ext>
            </a:extLst>
          </p:cNvPr>
          <p:cNvSpPr>
            <a:spLocks noGrp="1"/>
          </p:cNvSpPr>
          <p:nvPr>
            <p:ph sz="quarter" idx="4"/>
          </p:nvPr>
        </p:nvSpPr>
        <p:spPr>
          <a:xfrm>
            <a:off x="6224784" y="2516716"/>
            <a:ext cx="5183188" cy="3687653"/>
          </a:xfrm>
        </p:spPr>
        <p:txBody>
          <a:bodyPr>
            <a:normAutofit/>
          </a:bodyPr>
          <a:lstStyle>
            <a:lvl1pPr>
              <a:defRPr lang="en-US" sz="1600" i="0" kern="1200" dirty="0" smtClean="0">
                <a:solidFill>
                  <a:schemeClr val="bg1"/>
                </a:solidFill>
                <a:latin typeface="+mn-lt"/>
                <a:ea typeface="+mn-ea"/>
                <a:cs typeface="+mn-cs"/>
              </a:defRPr>
            </a:lvl1pPr>
            <a:lvl2pPr>
              <a:defRPr/>
            </a:lvl2pPr>
            <a:lvl3pPr>
              <a:defRPr/>
            </a:lvl3pPr>
            <a:lvl4pPr>
              <a:defRPr/>
            </a:lvl4pPr>
            <a:lvl5pPr>
              <a:defRPr/>
            </a:lvl5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cxnSp>
        <p:nvCxnSpPr>
          <p:cNvPr id="13" name="Straight Connector 12">
            <a:extLst>
              <a:ext uri="{FF2B5EF4-FFF2-40B4-BE49-F238E27FC236}">
                <a16:creationId xmlns:a16="http://schemas.microsoft.com/office/drawing/2014/main" id="{0E13CA67-E267-486C-8B01-B07C27F7D30A}"/>
              </a:ext>
            </a:extLst>
          </p:cNvPr>
          <p:cNvCxnSpPr/>
          <p:nvPr userDrawn="1"/>
        </p:nvCxnSpPr>
        <p:spPr>
          <a:xfrm>
            <a:off x="1068863" y="327193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551A0EC-216D-492E-A209-7CD61B5343CC}"/>
              </a:ext>
            </a:extLst>
          </p:cNvPr>
          <p:cNvCxnSpPr/>
          <p:nvPr userDrawn="1"/>
        </p:nvCxnSpPr>
        <p:spPr>
          <a:xfrm>
            <a:off x="6352281" y="2357538"/>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EBE7B492-C944-422B-9779-A95207B000CF}"/>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B7A18CA1-13F1-4B77-BA9C-71FAF3AEE43C}"/>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7" name="Straight Connector 16">
            <a:extLst>
              <a:ext uri="{FF2B5EF4-FFF2-40B4-BE49-F238E27FC236}">
                <a16:creationId xmlns:a16="http://schemas.microsoft.com/office/drawing/2014/main" id="{166915A3-52A7-4C8C-B8EC-41071CB1A90B}"/>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48B84D4-EC6A-481E-87B5-0AA6E59A5C12}"/>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5221658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2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0" y="4251158"/>
            <a:ext cx="12192000" cy="2606842"/>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4700582"/>
            <a:ext cx="8807116" cy="915873"/>
          </a:xfrm>
        </p:spPr>
        <p:txBody>
          <a:bodyPr anchor="b">
            <a:normAutofit/>
          </a:bodyPr>
          <a:lstStyle>
            <a:lvl1pPr algn="l">
              <a:defRPr sz="5500" b="1">
                <a:solidFill>
                  <a:schemeClr val="bg1"/>
                </a:solidFill>
              </a:defRPr>
            </a:lvl1pPr>
          </a:lstStyle>
          <a:p>
            <a:r>
              <a:rPr lang="en-US" noProof="0"/>
              <a:t>PRESENTATION TITLE</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5949257"/>
            <a:ext cx="9144000" cy="601840"/>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Lorem Ipsum 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B3903798-9F8A-4555-A128-691FDFB38DA9}" type="datetime1">
              <a:rPr lang="en-US" noProof="0" smtClean="0"/>
              <a:t>10/7/2021</a:t>
            </a:fld>
            <a:endParaRPr lang="en-US"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noProof="0" smtClean="0"/>
              <a:t>‹#›</a:t>
            </a:fld>
            <a:endParaRPr lang="en-US"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4878000"/>
            <a:ext cx="144000" cy="19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5794209"/>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F632EEF-732A-4DE7-BC5A-A86C31DB6F5A}"/>
              </a:ext>
            </a:extLst>
          </p:cNvPr>
          <p:cNvCxnSpPr>
            <a:cxnSpLocks/>
          </p:cNvCxnSpPr>
          <p:nvPr userDrawn="1"/>
        </p:nvCxnSpPr>
        <p:spPr>
          <a:xfrm rot="16200000">
            <a:off x="10391274" y="685801"/>
            <a:ext cx="1371600" cy="0"/>
          </a:xfrm>
          <a:prstGeom prst="line">
            <a:avLst/>
          </a:prstGeom>
          <a:ln w="25400">
            <a:solidFill>
              <a:schemeClr val="bg2"/>
            </a:solidFill>
          </a:ln>
        </p:spPr>
        <p:style>
          <a:lnRef idx="1">
            <a:schemeClr val="accent1"/>
          </a:lnRef>
          <a:fillRef idx="0">
            <a:schemeClr val="accent1"/>
          </a:fillRef>
          <a:effectRef idx="0">
            <a:schemeClr val="accent1"/>
          </a:effectRef>
          <a:fontRef idx="minor">
            <a:schemeClr val="tx1"/>
          </a:fontRef>
        </p:style>
      </p:cxnSp>
      <p:sp>
        <p:nvSpPr>
          <p:cNvPr id="16" name="Text Placeholder 14">
            <a:extLst>
              <a:ext uri="{FF2B5EF4-FFF2-40B4-BE49-F238E27FC236}">
                <a16:creationId xmlns:a16="http://schemas.microsoft.com/office/drawing/2014/main" id="{C54CE062-7CDB-4AB7-B86E-461B22E7F450}"/>
              </a:ext>
            </a:extLst>
          </p:cNvPr>
          <p:cNvSpPr>
            <a:spLocks noGrp="1"/>
          </p:cNvSpPr>
          <p:nvPr>
            <p:ph type="body" sz="quarter" idx="14" hasCustomPrompt="1"/>
          </p:nvPr>
        </p:nvSpPr>
        <p:spPr>
          <a:xfrm>
            <a:off x="9416048" y="1013969"/>
            <a:ext cx="1460500" cy="481013"/>
          </a:xfrm>
        </p:spPr>
        <p:txBody>
          <a:bodyPr/>
          <a:lstStyle>
            <a:lvl1pPr marL="0" indent="0" algn="r">
              <a:buNone/>
              <a:defRPr lang="en-US" sz="3000" b="1" i="0" kern="1200" dirty="0">
                <a:solidFill>
                  <a:schemeClr val="bg2"/>
                </a:solidFill>
                <a:latin typeface="+mn-lt"/>
                <a:ea typeface="+mn-ea"/>
                <a:cs typeface="+mn-cs"/>
              </a:defRPr>
            </a:lvl1pPr>
          </a:lstStyle>
          <a:p>
            <a:pPr lvl="0"/>
            <a:r>
              <a:rPr lang="en-US" noProof="0"/>
              <a:t>20XX</a:t>
            </a:r>
          </a:p>
        </p:txBody>
      </p:sp>
    </p:spTree>
    <p:extLst>
      <p:ext uri="{BB962C8B-B14F-4D97-AF65-F5344CB8AC3E}">
        <p14:creationId xmlns:p14="http://schemas.microsoft.com/office/powerpoint/2010/main" val="34266698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25A1ED5E-125E-4828-9BC6-A73A2C8B88E0}"/>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318288"/>
            <a:ext cx="8807116" cy="2387600"/>
          </a:xfrm>
        </p:spPr>
        <p:txBody>
          <a:bodyPr anchor="b">
            <a:normAutofit/>
          </a:bodyPr>
          <a:lstStyle>
            <a:lvl1pPr algn="l">
              <a:defRPr sz="5500" b="1">
                <a:solidFill>
                  <a:schemeClr val="bg1"/>
                </a:solidFill>
              </a:defRPr>
            </a:lvl1pPr>
          </a:lstStyle>
          <a:p>
            <a:r>
              <a:rPr lang="en-US" dirty="0"/>
              <a:t>PRESENTATION</a:t>
            </a:r>
            <a:br>
              <a:rPr lang="en-US" dirty="0"/>
            </a:br>
            <a:r>
              <a:rPr lang="en-US" dirty="0"/>
              <a:t>TITLE</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3052756"/>
            <a:ext cx="9144000" cy="1397991"/>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Lorem Ipsum</a:t>
            </a:r>
            <a:br>
              <a:rPr lang="en-US" dirty="0"/>
            </a:br>
            <a:r>
              <a:rPr lang="en-US" dirty="0"/>
              <a:t>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D2EBFB3C-F5CB-4FF4-9626-146326B1E467}" type="datetime1">
              <a:rPr lang="en-US" smtClean="0"/>
              <a:t>10/7/2021</a:t>
            </a:fld>
            <a:endParaRPr lang="en-US" dirty="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0"/>
            <a:ext cx="144000" cy="248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2897709"/>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84AF3E3-F20C-4D84-A158-6DFC09B69A91}"/>
              </a:ext>
            </a:extLst>
          </p:cNvPr>
          <p:cNvCxnSpPr>
            <a:cxnSpLocks/>
          </p:cNvCxnSpPr>
          <p:nvPr userDrawn="1"/>
        </p:nvCxnSpPr>
        <p:spPr>
          <a:xfrm rot="16200000">
            <a:off x="10391274" y="6172200"/>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C32342D9-9DBE-4809-840C-62844DDC034F}"/>
              </a:ext>
            </a:extLst>
          </p:cNvPr>
          <p:cNvSpPr>
            <a:spLocks noGrp="1"/>
          </p:cNvSpPr>
          <p:nvPr>
            <p:ph type="body" sz="quarter" idx="13" hasCustomPrompt="1"/>
          </p:nvPr>
        </p:nvSpPr>
        <p:spPr>
          <a:xfrm>
            <a:off x="9416048" y="5396630"/>
            <a:ext cx="1460500" cy="481013"/>
          </a:xfrm>
        </p:spPr>
        <p:txBody>
          <a:bodyPr/>
          <a:lstStyle>
            <a:lvl1pPr marL="0" indent="0" algn="r">
              <a:buNone/>
              <a:defRPr lang="en-US" sz="3000" b="1" i="0" kern="1200" dirty="0">
                <a:solidFill>
                  <a:schemeClr val="tx2"/>
                </a:solidFill>
                <a:latin typeface="+mn-lt"/>
                <a:ea typeface="+mn-ea"/>
                <a:cs typeface="+mn-cs"/>
              </a:defRPr>
            </a:lvl1pPr>
          </a:lstStyle>
          <a:p>
            <a:pPr lvl="0"/>
            <a:r>
              <a:rPr lang="en-US" dirty="0"/>
              <a:t>20XX</a:t>
            </a:r>
          </a:p>
        </p:txBody>
      </p:sp>
    </p:spTree>
    <p:extLst>
      <p:ext uri="{BB962C8B-B14F-4D97-AF65-F5344CB8AC3E}">
        <p14:creationId xmlns:p14="http://schemas.microsoft.com/office/powerpoint/2010/main" val="32678175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3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2522758"/>
            <a:ext cx="8807116" cy="2387600"/>
          </a:xfrm>
        </p:spPr>
        <p:txBody>
          <a:bodyPr anchor="b">
            <a:normAutofit/>
          </a:bodyPr>
          <a:lstStyle>
            <a:lvl1pPr algn="l">
              <a:defRPr sz="5500" b="1">
                <a:solidFill>
                  <a:schemeClr val="bg1"/>
                </a:solidFill>
              </a:defRPr>
            </a:lvl1pPr>
          </a:lstStyle>
          <a:p>
            <a:r>
              <a:rPr lang="en-US" dirty="0"/>
              <a:t>PRESENTATION</a:t>
            </a:r>
            <a:br>
              <a:rPr lang="en-US" dirty="0"/>
            </a:br>
            <a:r>
              <a:rPr lang="en-US" dirty="0"/>
              <a:t>TITLE</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5257226"/>
            <a:ext cx="9144000" cy="1397991"/>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Lorem Ipsum</a:t>
            </a:r>
            <a:br>
              <a:rPr lang="en-US" dirty="0"/>
            </a:br>
            <a:r>
              <a:rPr lang="en-US" dirty="0"/>
              <a:t>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8E5174AC-6E10-46E9-BC4A-4E3A595D534E}" type="datetime1">
              <a:rPr lang="en-US" smtClean="0"/>
              <a:t>10/7/2021</a:t>
            </a:fld>
            <a:endParaRPr lang="en-US" dirty="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3438000"/>
            <a:ext cx="144000" cy="342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5102179"/>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84AF3E3-F20C-4D84-A158-6DFC09B69A91}"/>
              </a:ext>
            </a:extLst>
          </p:cNvPr>
          <p:cNvCxnSpPr>
            <a:cxnSpLocks/>
          </p:cNvCxnSpPr>
          <p:nvPr userDrawn="1"/>
        </p:nvCxnSpPr>
        <p:spPr>
          <a:xfrm rot="16200000">
            <a:off x="10391274" y="685801"/>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C32342D9-9DBE-4809-840C-62844DDC034F}"/>
              </a:ext>
            </a:extLst>
          </p:cNvPr>
          <p:cNvSpPr>
            <a:spLocks noGrp="1"/>
          </p:cNvSpPr>
          <p:nvPr>
            <p:ph type="body" sz="quarter" idx="13" hasCustomPrompt="1"/>
          </p:nvPr>
        </p:nvSpPr>
        <p:spPr>
          <a:xfrm>
            <a:off x="9416048" y="1015979"/>
            <a:ext cx="1460500" cy="481013"/>
          </a:xfrm>
        </p:spPr>
        <p:txBody>
          <a:bodyPr/>
          <a:lstStyle>
            <a:lvl1pPr marL="0" indent="0" algn="r">
              <a:buNone/>
              <a:defRPr lang="en-US" sz="3000" b="1" i="0" kern="1200" dirty="0">
                <a:solidFill>
                  <a:schemeClr val="tx2"/>
                </a:solidFill>
                <a:latin typeface="+mn-lt"/>
                <a:ea typeface="+mn-ea"/>
                <a:cs typeface="+mn-cs"/>
              </a:defRPr>
            </a:lvl1pPr>
          </a:lstStyle>
          <a:p>
            <a:pPr lvl="0"/>
            <a:r>
              <a:rPr lang="en-US" dirty="0"/>
              <a:t>20XX</a:t>
            </a:r>
          </a:p>
        </p:txBody>
      </p:sp>
    </p:spTree>
    <p:extLst>
      <p:ext uri="{BB962C8B-B14F-4D97-AF65-F5344CB8AC3E}">
        <p14:creationId xmlns:p14="http://schemas.microsoft.com/office/powerpoint/2010/main" val="6874461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4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2413986"/>
            <a:ext cx="7107331" cy="1838643"/>
          </a:xfrm>
        </p:spPr>
        <p:txBody>
          <a:bodyPr anchor="b">
            <a:normAutofit/>
          </a:bodyPr>
          <a:lstStyle>
            <a:lvl1pPr algn="l">
              <a:defRPr sz="5500" b="1">
                <a:solidFill>
                  <a:schemeClr val="bg1"/>
                </a:solidFill>
              </a:defRPr>
            </a:lvl1pPr>
          </a:lstStyle>
          <a:p>
            <a:r>
              <a:rPr lang="en-US" noProof="0"/>
              <a:t>PRESENTATION TITLE</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4599498"/>
            <a:ext cx="7107331" cy="966857"/>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Lorem Ipsum</a:t>
            </a:r>
            <a:br>
              <a:rPr lang="en-US" noProof="0"/>
            </a:br>
            <a:r>
              <a:rPr lang="en-US" noProof="0"/>
              <a:t>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D229C6A1-E569-4FC9-9D93-90A846C9C5BB}" type="datetime1">
              <a:rPr lang="en-US" noProof="0" smtClean="0"/>
              <a:t>10/7/2021</a:t>
            </a:fld>
            <a:endParaRPr lang="en-US"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noProof="0" smtClean="0"/>
              <a:t>‹#›</a:t>
            </a:fld>
            <a:endParaRPr lang="en-US"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2740862"/>
            <a:ext cx="144000" cy="12893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4444451"/>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6E88EDA-C5A5-4C22-8CE4-5C7FDCF2E859}"/>
              </a:ext>
            </a:extLst>
          </p:cNvPr>
          <p:cNvCxnSpPr>
            <a:cxnSpLocks/>
          </p:cNvCxnSpPr>
          <p:nvPr userDrawn="1"/>
        </p:nvCxnSpPr>
        <p:spPr>
          <a:xfrm flipV="1">
            <a:off x="11077074" y="5622756"/>
            <a:ext cx="0" cy="984222"/>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4">
            <a:extLst>
              <a:ext uri="{FF2B5EF4-FFF2-40B4-BE49-F238E27FC236}">
                <a16:creationId xmlns:a16="http://schemas.microsoft.com/office/drawing/2014/main" id="{1B98974C-AC7A-4E66-AE1A-DBA5F1A1D054}"/>
              </a:ext>
            </a:extLst>
          </p:cNvPr>
          <p:cNvSpPr>
            <a:spLocks noGrp="1"/>
          </p:cNvSpPr>
          <p:nvPr>
            <p:ph type="body" sz="quarter" idx="13" hasCustomPrompt="1"/>
          </p:nvPr>
        </p:nvSpPr>
        <p:spPr>
          <a:xfrm>
            <a:off x="9416048" y="5532986"/>
            <a:ext cx="1460500" cy="481013"/>
          </a:xfrm>
        </p:spPr>
        <p:txBody>
          <a:bodyPr/>
          <a:lstStyle>
            <a:lvl1pPr marL="0" indent="0" algn="r">
              <a:buNone/>
              <a:defRPr lang="en-US" sz="3000" b="1" i="0" kern="1200" dirty="0">
                <a:solidFill>
                  <a:schemeClr val="tx2"/>
                </a:solidFill>
                <a:latin typeface="+mn-lt"/>
                <a:ea typeface="+mn-ea"/>
                <a:cs typeface="+mn-cs"/>
              </a:defRPr>
            </a:lvl1pPr>
          </a:lstStyle>
          <a:p>
            <a:pPr lvl="0"/>
            <a:r>
              <a:rPr lang="en-US" noProof="0"/>
              <a:t>20XX</a:t>
            </a:r>
          </a:p>
        </p:txBody>
      </p:sp>
    </p:spTree>
    <p:extLst>
      <p:ext uri="{BB962C8B-B14F-4D97-AF65-F5344CB8AC3E}">
        <p14:creationId xmlns:p14="http://schemas.microsoft.com/office/powerpoint/2010/main" val="162517422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5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0" y="-1"/>
            <a:ext cx="12192000" cy="4464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4785756"/>
            <a:ext cx="8807116" cy="915873"/>
          </a:xfrm>
        </p:spPr>
        <p:txBody>
          <a:bodyPr anchor="b">
            <a:normAutofit/>
          </a:bodyPr>
          <a:lstStyle>
            <a:lvl1pPr algn="l">
              <a:defRPr sz="5500" b="1">
                <a:gradFill>
                  <a:gsLst>
                    <a:gs pos="0">
                      <a:schemeClr val="bg2"/>
                    </a:gs>
                    <a:gs pos="100000">
                      <a:schemeClr val="accent1"/>
                    </a:gs>
                  </a:gsLst>
                  <a:lin ang="0" scaled="1"/>
                </a:gradFill>
              </a:defRPr>
            </a:lvl1pPr>
          </a:lstStyle>
          <a:p>
            <a:r>
              <a:rPr lang="en-US" noProof="0"/>
              <a:t>PRESENTATION TITLE</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6050473"/>
            <a:ext cx="9144000" cy="601840"/>
          </a:xfrm>
        </p:spPr>
        <p:txBody>
          <a:bodyPr>
            <a:normAutofit/>
          </a:bodyPr>
          <a:lstStyle>
            <a:lvl1pPr marL="0" indent="0" algn="l">
              <a:buNone/>
              <a:defRPr sz="30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Lorem Ipsum 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EB7FBC92-456B-42A9-BBF5-ADCA2050DDCF}" type="datetime1">
              <a:rPr lang="en-US" noProof="0" smtClean="0"/>
              <a:t>10/7/2021</a:t>
            </a:fld>
            <a:endParaRPr lang="en-US"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noProof="0" smtClean="0"/>
              <a:t>‹#›</a:t>
            </a:fld>
            <a:endParaRPr lang="en-US"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4950000"/>
            <a:ext cx="144000" cy="19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5882423"/>
            <a:ext cx="930442"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84AF3E3-F20C-4D84-A158-6DFC09B69A91}"/>
              </a:ext>
            </a:extLst>
          </p:cNvPr>
          <p:cNvCxnSpPr>
            <a:cxnSpLocks/>
          </p:cNvCxnSpPr>
          <p:nvPr userDrawn="1"/>
        </p:nvCxnSpPr>
        <p:spPr>
          <a:xfrm rot="10800000">
            <a:off x="10820400" y="870003"/>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C32342D9-9DBE-4809-840C-62844DDC034F}"/>
              </a:ext>
            </a:extLst>
          </p:cNvPr>
          <p:cNvSpPr>
            <a:spLocks noGrp="1"/>
          </p:cNvSpPr>
          <p:nvPr>
            <p:ph type="body" sz="quarter" idx="13" hasCustomPrompt="1"/>
          </p:nvPr>
        </p:nvSpPr>
        <p:spPr>
          <a:xfrm>
            <a:off x="10668000" y="1005185"/>
            <a:ext cx="1460500" cy="481013"/>
          </a:xfrm>
        </p:spPr>
        <p:txBody>
          <a:bodyPr/>
          <a:lstStyle>
            <a:lvl1pPr marL="0" indent="0" algn="l">
              <a:buNone/>
              <a:defRPr lang="en-US" sz="3000" b="1" i="0" kern="1200" dirty="0">
                <a:solidFill>
                  <a:schemeClr val="tx2"/>
                </a:solidFill>
                <a:latin typeface="+mn-lt"/>
                <a:ea typeface="+mn-ea"/>
                <a:cs typeface="+mn-cs"/>
              </a:defRPr>
            </a:lvl1pPr>
          </a:lstStyle>
          <a:p>
            <a:pPr lvl="0"/>
            <a:r>
              <a:rPr lang="en-US" noProof="0"/>
              <a:t>20XX</a:t>
            </a:r>
          </a:p>
        </p:txBody>
      </p:sp>
    </p:spTree>
    <p:extLst>
      <p:ext uri="{BB962C8B-B14F-4D97-AF65-F5344CB8AC3E}">
        <p14:creationId xmlns:p14="http://schemas.microsoft.com/office/powerpoint/2010/main" val="98615594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929641" y="458919"/>
            <a:ext cx="9971159" cy="1325563"/>
          </a:xfrm>
        </p:spPr>
        <p:txBody>
          <a:bodyPr/>
          <a:lstStyle>
            <a:lvl1pPr>
              <a:defRPr/>
            </a:lvl1pPr>
          </a:lstStyle>
          <a:p>
            <a:r>
              <a:rPr lang="en-US" dirty="0"/>
              <a:t>CONTENT SLIDE</a:t>
            </a:r>
          </a:p>
        </p:txBody>
      </p:sp>
      <p:sp>
        <p:nvSpPr>
          <p:cNvPr id="3" name="Content Placeholder 2">
            <a:extLst>
              <a:ext uri="{FF2B5EF4-FFF2-40B4-BE49-F238E27FC236}">
                <a16:creationId xmlns:a16="http://schemas.microsoft.com/office/drawing/2014/main" id="{CA18B931-E896-4471-A71A-819D3B682920}"/>
              </a:ext>
            </a:extLst>
          </p:cNvPr>
          <p:cNvSpPr>
            <a:spLocks noGrp="1"/>
          </p:cNvSpPr>
          <p:nvPr>
            <p:ph idx="1"/>
          </p:nvPr>
        </p:nvSpPr>
        <p:spPr>
          <a:xfrm>
            <a:off x="929641" y="3775165"/>
            <a:ext cx="9971158" cy="2427923"/>
          </a:xfrm>
        </p:spPr>
        <p:txBody>
          <a:bodyPr>
            <a:normAutofit/>
          </a:bodyPr>
          <a:lstStyle>
            <a:lvl1pPr marL="0" indent="0">
              <a:buNone/>
              <a:defRPr sz="1600" i="0">
                <a:solidFill>
                  <a:schemeClr val="bg1"/>
                </a:solidFill>
              </a:defRPr>
            </a:lvl1pPr>
            <a:lvl2pPr marL="457200" indent="0">
              <a:buNone/>
              <a:defRPr sz="1800" i="1">
                <a:solidFill>
                  <a:schemeClr val="bg1"/>
                </a:solidFill>
              </a:defRPr>
            </a:lvl2pPr>
            <a:lvl3pPr marL="914400" indent="0">
              <a:buNone/>
              <a:defRPr sz="1600" i="1">
                <a:solidFill>
                  <a:schemeClr val="bg1"/>
                </a:solidFill>
              </a:defRPr>
            </a:lvl3pPr>
            <a:lvl4pPr marL="1371600" indent="0">
              <a:buNone/>
              <a:defRPr sz="1400" i="1">
                <a:solidFill>
                  <a:schemeClr val="bg1"/>
                </a:solidFill>
              </a:defRPr>
            </a:lvl4pPr>
            <a:lvl5pPr marL="1828800" indent="0">
              <a:buNone/>
              <a:defRPr sz="1400" i="1">
                <a:solidFill>
                  <a:schemeClr val="bg1"/>
                </a:solidFill>
              </a:defRPr>
            </a:lvl5pPr>
          </a:lstStyle>
          <a:p>
            <a:pPr lvl="0"/>
            <a:r>
              <a:rPr lang="en-US"/>
              <a:t>Click to edit Master text styles</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B40F99D1-A115-46CA-B10A-279193A83BBC}" type="datetime1">
              <a:rPr lang="en-US" smtClean="0"/>
              <a:t>10/7/2021</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687289" y="0"/>
            <a:ext cx="72000" cy="12710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068863" y="1528464"/>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929641" y="1669110"/>
            <a:ext cx="9971158" cy="692595"/>
          </a:xfrm>
        </p:spPr>
        <p:txBody>
          <a:bodyPr>
            <a:normAutofit/>
          </a:bodyPr>
          <a:lstStyle>
            <a:lvl1pPr marL="0" indent="0" algn="l">
              <a:buNone/>
              <a:defRPr sz="25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798104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E5F88F2-B164-4B6F-A4D1-FF377EA65B7F}" type="datetime1">
              <a:rPr lang="en-US" smtClean="0"/>
              <a:t>10/7/2021</a:t>
            </a:fld>
            <a:endParaRPr lang="en-US" dirty="0"/>
          </a:p>
        </p:txBody>
      </p:sp>
      <p:sp>
        <p:nvSpPr>
          <p:cNvPr id="5" name="Footer Placeholder 4"/>
          <p:cNvSpPr>
            <a:spLocks noGrp="1"/>
          </p:cNvSpPr>
          <p:nvPr>
            <p:ph type="ftr" sz="quarter" idx="11"/>
          </p:nvPr>
        </p:nvSpPr>
        <p:spPr/>
        <p:txBody>
          <a:bodyPr/>
          <a:lstStyle/>
          <a:p>
            <a:r>
              <a:rPr lang="en-US"/>
              <a:t>Presentation Title</a:t>
            </a:r>
            <a:endParaRPr lang="en-US" dirty="0"/>
          </a:p>
        </p:txBody>
      </p:sp>
      <p:sp>
        <p:nvSpPr>
          <p:cNvPr id="6" name="Slide Number Placeholder 5"/>
          <p:cNvSpPr>
            <a:spLocks noGrp="1"/>
          </p:cNvSpPr>
          <p:nvPr>
            <p:ph type="sldNum" sz="quarter" idx="12"/>
          </p:nvPr>
        </p:nvSpPr>
        <p:spPr/>
        <p:txBody>
          <a:bodyPr/>
          <a:lstStyle/>
          <a:p>
            <a:fld id="{95CBEC59-7FF9-4688-98DF-89832A0C9025}" type="slidenum">
              <a:rPr lang="en-US" smtClean="0"/>
              <a:pPr/>
              <a:t>‹#›</a:t>
            </a:fld>
            <a:endParaRPr lang="en-US" dirty="0"/>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555855904"/>
      </p:ext>
    </p:extLst>
  </p:cSld>
  <p:clrMapOvr>
    <a:masterClrMapping/>
  </p:clrMapOvr>
  <p:hf hd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5532437"/>
            <a:ext cx="12192000" cy="1325563"/>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929641" y="458919"/>
            <a:ext cx="9971159" cy="1325563"/>
          </a:xfrm>
        </p:spPr>
        <p:txBody>
          <a:bodyPr/>
          <a:lstStyle>
            <a:lvl1pPr>
              <a:defRPr>
                <a:gradFill>
                  <a:gsLst>
                    <a:gs pos="0">
                      <a:schemeClr val="bg2"/>
                    </a:gs>
                    <a:gs pos="100000">
                      <a:schemeClr val="accent1"/>
                    </a:gs>
                  </a:gsLst>
                  <a:lin ang="0" scaled="1"/>
                </a:gradFill>
              </a:defRPr>
            </a:lvl1pPr>
          </a:lstStyle>
          <a:p>
            <a:r>
              <a:rPr lang="en-US" dirty="0"/>
              <a:t>CONTENT SLIDE</a:t>
            </a:r>
          </a:p>
        </p:txBody>
      </p:sp>
      <p:sp>
        <p:nvSpPr>
          <p:cNvPr id="3" name="Content Placeholder 2">
            <a:extLst>
              <a:ext uri="{FF2B5EF4-FFF2-40B4-BE49-F238E27FC236}">
                <a16:creationId xmlns:a16="http://schemas.microsoft.com/office/drawing/2014/main" id="{CA18B931-E896-4471-A71A-819D3B682920}"/>
              </a:ext>
            </a:extLst>
          </p:cNvPr>
          <p:cNvSpPr>
            <a:spLocks noGrp="1"/>
          </p:cNvSpPr>
          <p:nvPr>
            <p:ph idx="1"/>
          </p:nvPr>
        </p:nvSpPr>
        <p:spPr>
          <a:xfrm>
            <a:off x="929641" y="3133484"/>
            <a:ext cx="10515600" cy="2427923"/>
          </a:xfrm>
        </p:spPr>
        <p:txBody>
          <a:bodyPr>
            <a:normAutofit/>
          </a:bodyPr>
          <a:lstStyle>
            <a:lvl1pPr marL="0" indent="0">
              <a:lnSpc>
                <a:spcPct val="100000"/>
              </a:lnSpc>
              <a:spcBef>
                <a:spcPts val="600"/>
              </a:spcBef>
              <a:buNone/>
              <a:defRPr sz="1600" i="0">
                <a:solidFill>
                  <a:schemeClr val="tx1">
                    <a:lumMod val="75000"/>
                    <a:lumOff val="25000"/>
                  </a:schemeClr>
                </a:solidFill>
              </a:defRPr>
            </a:lvl1pPr>
            <a:lvl2pPr marL="457200" indent="0">
              <a:buNone/>
              <a:defRPr sz="1800" i="1">
                <a:solidFill>
                  <a:schemeClr val="tx1">
                    <a:lumMod val="75000"/>
                    <a:lumOff val="25000"/>
                  </a:schemeClr>
                </a:solidFill>
              </a:defRPr>
            </a:lvl2pPr>
            <a:lvl3pPr marL="914400" indent="0">
              <a:buNone/>
              <a:defRPr sz="1600" i="1">
                <a:solidFill>
                  <a:schemeClr val="tx1">
                    <a:lumMod val="75000"/>
                    <a:lumOff val="25000"/>
                  </a:schemeClr>
                </a:solidFill>
              </a:defRPr>
            </a:lvl3pPr>
            <a:lvl4pPr marL="1371600" indent="0">
              <a:buNone/>
              <a:defRPr sz="1400" i="1">
                <a:solidFill>
                  <a:schemeClr val="tx1">
                    <a:lumMod val="75000"/>
                    <a:lumOff val="25000"/>
                  </a:schemeClr>
                </a:solidFill>
              </a:defRPr>
            </a:lvl4pPr>
            <a:lvl5pPr marL="1828800" indent="0">
              <a:buNone/>
              <a:defRPr sz="1400" i="1">
                <a:solidFill>
                  <a:schemeClr val="tx1">
                    <a:lumMod val="75000"/>
                    <a:lumOff val="25000"/>
                  </a:schemeClr>
                </a:solidFill>
              </a:defRPr>
            </a:lvl5pPr>
          </a:lstStyle>
          <a:p>
            <a:pPr lvl="0"/>
            <a:r>
              <a:rPr lang="en-US"/>
              <a:t>Click to edit Master text styles</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B00E1783-EEF8-44D1-A300-8D20A32BB2D3}" type="datetime1">
              <a:rPr lang="en-US" smtClean="0"/>
              <a:t>10/7/2021</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687289" y="0"/>
            <a:ext cx="72000" cy="1271016"/>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068863" y="1528464"/>
            <a:ext cx="63093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929641" y="1669110"/>
            <a:ext cx="9971158" cy="692595"/>
          </a:xfrm>
        </p:spPr>
        <p:txBody>
          <a:bodyPr>
            <a:normAutofit/>
          </a:bodyPr>
          <a:lstStyle>
            <a:lvl1pPr marL="0" indent="0" algn="l">
              <a:buNone/>
              <a:defRPr sz="25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9333310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3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1CF94AF4-4F78-4DA5-8571-FD66FFA6313D}"/>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21" y="546844"/>
            <a:ext cx="8997738" cy="1325563"/>
          </a:xfrm>
        </p:spPr>
        <p:txBody>
          <a:bodyPr/>
          <a:lstStyle>
            <a:lvl1pPr>
              <a:defRPr/>
            </a:lvl1pPr>
          </a:lstStyle>
          <a:p>
            <a:r>
              <a:rPr lang="en-US" dirty="0"/>
              <a:t>CONTENT SLIDE</a:t>
            </a:r>
          </a:p>
        </p:txBody>
      </p:sp>
      <p:sp>
        <p:nvSpPr>
          <p:cNvPr id="3" name="Content Placeholder 2">
            <a:extLst>
              <a:ext uri="{FF2B5EF4-FFF2-40B4-BE49-F238E27FC236}">
                <a16:creationId xmlns:a16="http://schemas.microsoft.com/office/drawing/2014/main" id="{CA18B931-E896-4471-A71A-819D3B682920}"/>
              </a:ext>
            </a:extLst>
          </p:cNvPr>
          <p:cNvSpPr>
            <a:spLocks noGrp="1"/>
          </p:cNvSpPr>
          <p:nvPr>
            <p:ph idx="1"/>
          </p:nvPr>
        </p:nvSpPr>
        <p:spPr>
          <a:xfrm>
            <a:off x="1527520" y="3581731"/>
            <a:ext cx="8997737" cy="2230464"/>
          </a:xfrm>
        </p:spPr>
        <p:txBody>
          <a:bodyPr>
            <a:normAutofit/>
          </a:bodyPr>
          <a:lstStyle>
            <a:lvl1pPr marL="0" indent="0">
              <a:lnSpc>
                <a:spcPct val="100000"/>
              </a:lnSpc>
              <a:spcBef>
                <a:spcPts val="600"/>
              </a:spcBef>
              <a:buNone/>
              <a:defRPr sz="1600" i="0">
                <a:solidFill>
                  <a:schemeClr val="bg1"/>
                </a:solidFill>
              </a:defRPr>
            </a:lvl1pPr>
            <a:lvl2pPr marL="457200" indent="0">
              <a:buNone/>
              <a:defRPr sz="1800" i="1">
                <a:solidFill>
                  <a:schemeClr val="bg1"/>
                </a:solidFill>
              </a:defRPr>
            </a:lvl2pPr>
            <a:lvl3pPr marL="914400" indent="0">
              <a:buNone/>
              <a:defRPr sz="1600" i="1">
                <a:solidFill>
                  <a:schemeClr val="bg1"/>
                </a:solidFill>
              </a:defRPr>
            </a:lvl3pPr>
            <a:lvl4pPr marL="1371600" indent="0">
              <a:buNone/>
              <a:defRPr sz="1400" i="1">
                <a:solidFill>
                  <a:schemeClr val="bg1"/>
                </a:solidFill>
              </a:defRPr>
            </a:lvl4pPr>
            <a:lvl5pPr marL="1828800" indent="0">
              <a:buNone/>
              <a:defRPr sz="1400" i="1">
                <a:solidFill>
                  <a:schemeClr val="bg1"/>
                </a:solidFill>
              </a:defRPr>
            </a:lvl5pPr>
          </a:lstStyle>
          <a:p>
            <a:pPr lvl="0"/>
            <a:r>
              <a:rPr lang="en-US"/>
              <a:t>Click to edit Master text styles</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38E8C37E-76B3-4A0D-BCD1-C5A52A858D66}" type="datetime1">
              <a:rPr lang="en-US" smtClean="0"/>
              <a:t>10/7/2021</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a:xfrm>
            <a:off x="590400" y="6159402"/>
            <a:ext cx="2788169" cy="365125"/>
          </a:xfrm>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8" y="244717"/>
            <a:ext cx="72000" cy="10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666742" y="1616389"/>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1527520" y="1757035"/>
            <a:ext cx="8997737" cy="692595"/>
          </a:xfrm>
        </p:spPr>
        <p:txBody>
          <a:bodyPr>
            <a:normAutofit/>
          </a:bodyPr>
          <a:lstStyle>
            <a:lvl1pPr marL="0" indent="0" algn="l">
              <a:buNone/>
              <a:defRPr sz="25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0938200" y="1341281"/>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0831016" y="1377655"/>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80265F1-E793-484F-ADC9-31450ADF8B0E}"/>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668826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5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1443655"/>
            <a:ext cx="4143555" cy="1536580"/>
          </a:xfrm>
        </p:spPr>
        <p:txBody>
          <a:bodyPr/>
          <a:lstStyle>
            <a:lvl1pPr>
              <a:defRPr/>
            </a:lvl1pPr>
          </a:lstStyle>
          <a:p>
            <a:r>
              <a:rPr lang="en-US" dirty="0"/>
              <a:t>CONTENT</a:t>
            </a:r>
            <a:br>
              <a:rPr lang="en-US" dirty="0"/>
            </a:br>
            <a:r>
              <a:rPr lang="en-US" dirty="0"/>
              <a:t>SLIDE</a:t>
            </a:r>
          </a:p>
        </p:txBody>
      </p:sp>
      <p:sp>
        <p:nvSpPr>
          <p:cNvPr id="3" name="Content Placeholder 2">
            <a:extLst>
              <a:ext uri="{FF2B5EF4-FFF2-40B4-BE49-F238E27FC236}">
                <a16:creationId xmlns:a16="http://schemas.microsoft.com/office/drawing/2014/main" id="{CA18B931-E896-4471-A71A-819D3B682920}"/>
              </a:ext>
            </a:extLst>
          </p:cNvPr>
          <p:cNvSpPr>
            <a:spLocks noGrp="1"/>
          </p:cNvSpPr>
          <p:nvPr>
            <p:ph idx="1"/>
          </p:nvPr>
        </p:nvSpPr>
        <p:spPr>
          <a:xfrm>
            <a:off x="5871409" y="2588054"/>
            <a:ext cx="5228216" cy="3122935"/>
          </a:xfrm>
        </p:spPr>
        <p:txBody>
          <a:bodyPr>
            <a:normAutofit/>
          </a:bodyPr>
          <a:lstStyle>
            <a:lvl1pPr marL="0" indent="0">
              <a:lnSpc>
                <a:spcPct val="100000"/>
              </a:lnSpc>
              <a:spcBef>
                <a:spcPts val="600"/>
              </a:spcBef>
              <a:buNone/>
              <a:defRPr sz="1600" i="0">
                <a:solidFill>
                  <a:schemeClr val="bg1"/>
                </a:solidFill>
              </a:defRPr>
            </a:lvl1pPr>
            <a:lvl2pPr marL="457200" indent="0">
              <a:buNone/>
              <a:defRPr sz="1800" i="1">
                <a:solidFill>
                  <a:schemeClr val="bg1"/>
                </a:solidFill>
              </a:defRPr>
            </a:lvl2pPr>
            <a:lvl3pPr marL="914400" indent="0">
              <a:buNone/>
              <a:defRPr sz="1600" i="1">
                <a:solidFill>
                  <a:schemeClr val="bg1"/>
                </a:solidFill>
              </a:defRPr>
            </a:lvl3pPr>
            <a:lvl4pPr marL="1371600" indent="0">
              <a:buNone/>
              <a:defRPr sz="1400" i="1">
                <a:solidFill>
                  <a:schemeClr val="bg1"/>
                </a:solidFill>
              </a:defRPr>
            </a:lvl4pPr>
            <a:lvl5pPr marL="1828800" indent="0">
              <a:buNone/>
              <a:defRPr sz="1400" i="1">
                <a:solidFill>
                  <a:schemeClr val="bg1"/>
                </a:solidFill>
              </a:defRPr>
            </a:lvl5pPr>
          </a:lstStyle>
          <a:p>
            <a:pPr lvl="0"/>
            <a:r>
              <a:rPr lang="en-US"/>
              <a:t>Click to edit Master text styles</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76D2C234-967A-4CF5-82BF-1AF9EBDCBA35}" type="datetime1">
              <a:rPr lang="en-US" smtClean="0"/>
              <a:t>10/7/2021</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1684524"/>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666741" y="2882481"/>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1527519" y="3023127"/>
            <a:ext cx="4143555" cy="692595"/>
          </a:xfrm>
        </p:spPr>
        <p:txBody>
          <a:bodyPr>
            <a:normAutofit/>
          </a:bodyPr>
          <a:lstStyle>
            <a:lvl1pPr marL="0" indent="0" algn="l">
              <a:buNone/>
              <a:defRPr sz="25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263811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C2864D1B-05AA-49BC-BA1A-52FAC02DA923}"/>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DF4F6DA-C141-44B8-A3D2-B717A87A83C8}"/>
              </a:ext>
            </a:extLst>
          </p:cNvPr>
          <p:cNvSpPr>
            <a:spLocks noGrp="1"/>
          </p:cNvSpPr>
          <p:nvPr>
            <p:ph type="title" hasCustomPrompt="1"/>
          </p:nvPr>
        </p:nvSpPr>
        <p:spPr>
          <a:xfrm>
            <a:off x="928800" y="2316701"/>
            <a:ext cx="10515600" cy="1500187"/>
          </a:xfrm>
        </p:spPr>
        <p:txBody>
          <a:bodyPr anchor="b">
            <a:normAutofit/>
          </a:bodyPr>
          <a:lstStyle>
            <a:lvl1pPr>
              <a:defRPr sz="4000"/>
            </a:lvl1pPr>
          </a:lstStyle>
          <a:p>
            <a:r>
              <a:rPr lang="en-US" dirty="0"/>
              <a:t>SECTION</a:t>
            </a:r>
            <a:br>
              <a:rPr lang="en-US" dirty="0"/>
            </a:br>
            <a:r>
              <a:rPr lang="en-US" dirty="0"/>
              <a:t>DIVIDER SLIDE</a:t>
            </a:r>
          </a:p>
        </p:txBody>
      </p:sp>
      <p:sp>
        <p:nvSpPr>
          <p:cNvPr id="3" name="Text Placeholder 2">
            <a:extLst>
              <a:ext uri="{FF2B5EF4-FFF2-40B4-BE49-F238E27FC236}">
                <a16:creationId xmlns:a16="http://schemas.microsoft.com/office/drawing/2014/main" id="{692DD7E2-5C7F-4027-B814-C7CC0E8D95A4}"/>
              </a:ext>
            </a:extLst>
          </p:cNvPr>
          <p:cNvSpPr>
            <a:spLocks noGrp="1"/>
          </p:cNvSpPr>
          <p:nvPr>
            <p:ph type="body" idx="1" hasCustomPrompt="1"/>
          </p:nvPr>
        </p:nvSpPr>
        <p:spPr>
          <a:xfrm>
            <a:off x="928800" y="4083026"/>
            <a:ext cx="10515600" cy="770328"/>
          </a:xfr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lang="en-US" sz="2500" b="1" i="0" kern="1200" dirty="0" smtClean="0">
                <a:solidFill>
                  <a:schemeClr val="tx2"/>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Subtitle</a:t>
            </a:r>
          </a:p>
        </p:txBody>
      </p:sp>
      <p:sp>
        <p:nvSpPr>
          <p:cNvPr id="4" name="Date Placeholder 3">
            <a:extLst>
              <a:ext uri="{FF2B5EF4-FFF2-40B4-BE49-F238E27FC236}">
                <a16:creationId xmlns:a16="http://schemas.microsoft.com/office/drawing/2014/main" id="{B3702D73-8A0A-45AB-A4F6-F8D00BF25845}"/>
              </a:ext>
            </a:extLst>
          </p:cNvPr>
          <p:cNvSpPr>
            <a:spLocks noGrp="1"/>
          </p:cNvSpPr>
          <p:nvPr>
            <p:ph type="dt" sz="half" idx="10"/>
          </p:nvPr>
        </p:nvSpPr>
        <p:spPr/>
        <p:txBody>
          <a:bodyPr/>
          <a:lstStyle/>
          <a:p>
            <a:fld id="{055060C0-AC53-4D64-ABD7-4A55C0A77859}" type="datetime1">
              <a:rPr lang="en-US" smtClean="0"/>
              <a:t>10/7/2021</a:t>
            </a:fld>
            <a:endParaRPr lang="en-US" dirty="0"/>
          </a:p>
        </p:txBody>
      </p:sp>
      <p:sp>
        <p:nvSpPr>
          <p:cNvPr id="5" name="Footer Placeholder 4">
            <a:extLst>
              <a:ext uri="{FF2B5EF4-FFF2-40B4-BE49-F238E27FC236}">
                <a16:creationId xmlns:a16="http://schemas.microsoft.com/office/drawing/2014/main" id="{1AABD5BA-639F-449E-A055-BE79772AE949}"/>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3BB626F1-D33A-4FC7-A75F-B53331D9D527}"/>
              </a:ext>
            </a:extLst>
          </p:cNvPr>
          <p:cNvSpPr>
            <a:spLocks noGrp="1"/>
          </p:cNvSpPr>
          <p:nvPr>
            <p:ph type="sldNum" sz="quarter" idx="12"/>
          </p:nvPr>
        </p:nvSpPr>
        <p:spPr/>
        <p:txBody>
          <a:bodyPr/>
          <a:lstStyle/>
          <a:p>
            <a:fld id="{95CBEC59-7FF9-4688-98DF-89832A0C9025}" type="slidenum">
              <a:rPr lang="en-US" smtClean="0"/>
              <a:t>‹#›</a:t>
            </a:fld>
            <a:endParaRPr lang="en-US" dirty="0"/>
          </a:p>
        </p:txBody>
      </p:sp>
      <p:cxnSp>
        <p:nvCxnSpPr>
          <p:cNvPr id="7" name="Straight Connector 6">
            <a:extLst>
              <a:ext uri="{FF2B5EF4-FFF2-40B4-BE49-F238E27FC236}">
                <a16:creationId xmlns:a16="http://schemas.microsoft.com/office/drawing/2014/main" id="{7900A71E-3FCF-4E9F-9CE1-574118517636}"/>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FACAE552-11D7-45BF-8B66-071AE054F7B4}"/>
              </a:ext>
            </a:extLst>
          </p:cNvPr>
          <p:cNvSpPr/>
          <p:nvPr userDrawn="1"/>
        </p:nvSpPr>
        <p:spPr>
          <a:xfrm>
            <a:off x="687289" y="0"/>
            <a:ext cx="72000" cy="367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A14F7723-8043-4A0B-B2AB-BCF5A44ED246}"/>
              </a:ext>
            </a:extLst>
          </p:cNvPr>
          <p:cNvCxnSpPr/>
          <p:nvPr userDrawn="1"/>
        </p:nvCxnSpPr>
        <p:spPr>
          <a:xfrm>
            <a:off x="1068863" y="3940727"/>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5E0C289-2BC1-4B83-96F5-C1B9E010D027}"/>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5F65E082-5015-4DA2-9655-AE200511FDBE}"/>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5CB5B0FB-5693-42A3-BD99-CA01387F8DFE}"/>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93654002"/>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2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C2864D1B-05AA-49BC-BA1A-52FAC02DA923}"/>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DF4F6DA-C141-44B8-A3D2-B717A87A83C8}"/>
              </a:ext>
            </a:extLst>
          </p:cNvPr>
          <p:cNvSpPr>
            <a:spLocks noGrp="1"/>
          </p:cNvSpPr>
          <p:nvPr>
            <p:ph type="title" hasCustomPrompt="1"/>
          </p:nvPr>
        </p:nvSpPr>
        <p:spPr>
          <a:xfrm>
            <a:off x="928800" y="2781919"/>
            <a:ext cx="10515600" cy="1500187"/>
          </a:xfrm>
        </p:spPr>
        <p:txBody>
          <a:bodyPr anchor="b">
            <a:normAutofit/>
          </a:bodyPr>
          <a:lstStyle>
            <a:lvl1pPr>
              <a:defRPr sz="4000"/>
            </a:lvl1pPr>
          </a:lstStyle>
          <a:p>
            <a:r>
              <a:rPr lang="en-US" dirty="0"/>
              <a:t>SECTION</a:t>
            </a:r>
            <a:br>
              <a:rPr lang="en-US" dirty="0"/>
            </a:br>
            <a:r>
              <a:rPr lang="en-US" dirty="0"/>
              <a:t>DIVIDER SLIDE</a:t>
            </a:r>
          </a:p>
        </p:txBody>
      </p:sp>
      <p:sp>
        <p:nvSpPr>
          <p:cNvPr id="3" name="Text Placeholder 2">
            <a:extLst>
              <a:ext uri="{FF2B5EF4-FFF2-40B4-BE49-F238E27FC236}">
                <a16:creationId xmlns:a16="http://schemas.microsoft.com/office/drawing/2014/main" id="{692DD7E2-5C7F-4027-B814-C7CC0E8D95A4}"/>
              </a:ext>
            </a:extLst>
          </p:cNvPr>
          <p:cNvSpPr>
            <a:spLocks noGrp="1"/>
          </p:cNvSpPr>
          <p:nvPr>
            <p:ph type="body" idx="1" hasCustomPrompt="1"/>
          </p:nvPr>
        </p:nvSpPr>
        <p:spPr>
          <a:xfrm>
            <a:off x="928800" y="4548244"/>
            <a:ext cx="10515600" cy="770328"/>
          </a:xfr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lang="en-US" sz="2500" b="1" i="0" kern="1200" dirty="0" smtClean="0">
                <a:solidFill>
                  <a:schemeClr val="tx2"/>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Subtitle</a:t>
            </a:r>
          </a:p>
        </p:txBody>
      </p:sp>
      <p:sp>
        <p:nvSpPr>
          <p:cNvPr id="4" name="Date Placeholder 3">
            <a:extLst>
              <a:ext uri="{FF2B5EF4-FFF2-40B4-BE49-F238E27FC236}">
                <a16:creationId xmlns:a16="http://schemas.microsoft.com/office/drawing/2014/main" id="{B3702D73-8A0A-45AB-A4F6-F8D00BF25845}"/>
              </a:ext>
            </a:extLst>
          </p:cNvPr>
          <p:cNvSpPr>
            <a:spLocks noGrp="1"/>
          </p:cNvSpPr>
          <p:nvPr>
            <p:ph type="dt" sz="half" idx="10"/>
          </p:nvPr>
        </p:nvSpPr>
        <p:spPr/>
        <p:txBody>
          <a:bodyPr/>
          <a:lstStyle/>
          <a:p>
            <a:fld id="{DD6BC66F-F4C2-4254-902A-540C5FFDD766}" type="datetime1">
              <a:rPr lang="en-US" smtClean="0"/>
              <a:t>10/7/2021</a:t>
            </a:fld>
            <a:endParaRPr lang="en-US" dirty="0"/>
          </a:p>
        </p:txBody>
      </p:sp>
      <p:sp>
        <p:nvSpPr>
          <p:cNvPr id="5" name="Footer Placeholder 4">
            <a:extLst>
              <a:ext uri="{FF2B5EF4-FFF2-40B4-BE49-F238E27FC236}">
                <a16:creationId xmlns:a16="http://schemas.microsoft.com/office/drawing/2014/main" id="{1AABD5BA-639F-449E-A055-BE79772AE949}"/>
              </a:ext>
            </a:extLst>
          </p:cNvPr>
          <p:cNvSpPr>
            <a:spLocks noGrp="1"/>
          </p:cNvSpPr>
          <p:nvPr>
            <p:ph type="ftr" sz="quarter" idx="11"/>
          </p:nvPr>
        </p:nvSpPr>
        <p:spPr>
          <a:xfrm>
            <a:off x="928800" y="6159402"/>
            <a:ext cx="2919886" cy="365125"/>
          </a:xfrm>
        </p:spPr>
        <p:txBody>
          <a:bodyPr/>
          <a:lstStyle/>
          <a:p>
            <a:r>
              <a:rPr lang="en-US" dirty="0"/>
              <a:t>Presentation Title</a:t>
            </a:r>
          </a:p>
        </p:txBody>
      </p:sp>
      <p:sp>
        <p:nvSpPr>
          <p:cNvPr id="6" name="Slide Number Placeholder 5">
            <a:extLst>
              <a:ext uri="{FF2B5EF4-FFF2-40B4-BE49-F238E27FC236}">
                <a16:creationId xmlns:a16="http://schemas.microsoft.com/office/drawing/2014/main" id="{3BB626F1-D33A-4FC7-A75F-B53331D9D52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FACAE552-11D7-45BF-8B66-071AE054F7B4}"/>
              </a:ext>
            </a:extLst>
          </p:cNvPr>
          <p:cNvSpPr/>
          <p:nvPr userDrawn="1"/>
        </p:nvSpPr>
        <p:spPr>
          <a:xfrm>
            <a:off x="687289" y="3186000"/>
            <a:ext cx="72000" cy="367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A14F7723-8043-4A0B-B2AB-BCF5A44ED246}"/>
              </a:ext>
            </a:extLst>
          </p:cNvPr>
          <p:cNvCxnSpPr/>
          <p:nvPr userDrawn="1"/>
        </p:nvCxnSpPr>
        <p:spPr>
          <a:xfrm>
            <a:off x="1068863" y="4405945"/>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5E0C289-2BC1-4B83-96F5-C1B9E010D027}"/>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5F65E082-5015-4DA2-9655-AE200511FDBE}"/>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5CB5B0FB-5693-42A3-BD99-CA01387F8DFE}"/>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71956273"/>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3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F4F6DA-C141-44B8-A3D2-B717A87A83C8}"/>
              </a:ext>
            </a:extLst>
          </p:cNvPr>
          <p:cNvSpPr>
            <a:spLocks noGrp="1"/>
          </p:cNvSpPr>
          <p:nvPr>
            <p:ph type="title" hasCustomPrompt="1"/>
          </p:nvPr>
        </p:nvSpPr>
        <p:spPr>
          <a:xfrm>
            <a:off x="1698820" y="4537309"/>
            <a:ext cx="9384760" cy="915873"/>
          </a:xfrm>
        </p:spPr>
        <p:txBody>
          <a:bodyPr anchor="b">
            <a:normAutofit/>
          </a:bodyPr>
          <a:lstStyle>
            <a:lvl1pPr>
              <a:defRPr sz="4000">
                <a:gradFill>
                  <a:gsLst>
                    <a:gs pos="0">
                      <a:schemeClr val="bg2"/>
                    </a:gs>
                    <a:gs pos="100000">
                      <a:schemeClr val="accent1"/>
                    </a:gs>
                  </a:gsLst>
                  <a:lin ang="0" scaled="1"/>
                </a:gradFill>
              </a:defRPr>
            </a:lvl1pPr>
          </a:lstStyle>
          <a:p>
            <a:r>
              <a:rPr lang="en-US" dirty="0"/>
              <a:t>SECTION DIVIDER SLIDE</a:t>
            </a:r>
          </a:p>
        </p:txBody>
      </p:sp>
      <p:sp>
        <p:nvSpPr>
          <p:cNvPr id="19" name="Rectangle 18">
            <a:extLst>
              <a:ext uri="{FF2B5EF4-FFF2-40B4-BE49-F238E27FC236}">
                <a16:creationId xmlns:a16="http://schemas.microsoft.com/office/drawing/2014/main" id="{2ABAA4CC-3D2B-49F9-B077-001CA4738B89}"/>
              </a:ext>
            </a:extLst>
          </p:cNvPr>
          <p:cNvSpPr/>
          <p:nvPr userDrawn="1"/>
        </p:nvSpPr>
        <p:spPr>
          <a:xfrm>
            <a:off x="0" y="0"/>
            <a:ext cx="12192000" cy="4446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Date Placeholder 3">
            <a:extLst>
              <a:ext uri="{FF2B5EF4-FFF2-40B4-BE49-F238E27FC236}">
                <a16:creationId xmlns:a16="http://schemas.microsoft.com/office/drawing/2014/main" id="{B3702D73-8A0A-45AB-A4F6-F8D00BF25845}"/>
              </a:ext>
            </a:extLst>
          </p:cNvPr>
          <p:cNvSpPr>
            <a:spLocks noGrp="1"/>
          </p:cNvSpPr>
          <p:nvPr>
            <p:ph type="dt" sz="half" idx="10"/>
          </p:nvPr>
        </p:nvSpPr>
        <p:spPr/>
        <p:txBody>
          <a:bodyPr/>
          <a:lstStyle/>
          <a:p>
            <a:fld id="{734453F6-9CD2-44E4-BBC5-2899F0ED8F61}" type="datetime1">
              <a:rPr lang="en-US" smtClean="0"/>
              <a:t>10/7/2021</a:t>
            </a:fld>
            <a:endParaRPr lang="en-US" dirty="0"/>
          </a:p>
        </p:txBody>
      </p:sp>
      <p:sp>
        <p:nvSpPr>
          <p:cNvPr id="5" name="Footer Placeholder 4">
            <a:extLst>
              <a:ext uri="{FF2B5EF4-FFF2-40B4-BE49-F238E27FC236}">
                <a16:creationId xmlns:a16="http://schemas.microsoft.com/office/drawing/2014/main" id="{1AABD5BA-639F-449E-A055-BE79772AE949}"/>
              </a:ext>
            </a:extLst>
          </p:cNvPr>
          <p:cNvSpPr>
            <a:spLocks noGrp="1"/>
          </p:cNvSpPr>
          <p:nvPr>
            <p:ph type="ftr" sz="quarter" idx="11"/>
          </p:nvPr>
        </p:nvSpPr>
        <p:spPr>
          <a:xfrm>
            <a:off x="1698819" y="6159402"/>
            <a:ext cx="2616158" cy="384202"/>
          </a:xfrm>
        </p:spPr>
        <p:txBody>
          <a:bodyPr/>
          <a:lstStyle>
            <a:lvl1pPr>
              <a:defRPr>
                <a:solidFill>
                  <a:schemeClr val="accent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3BB626F1-D33A-4FC7-A75F-B53331D9D527}"/>
              </a:ext>
            </a:extLst>
          </p:cNvPr>
          <p:cNvSpPr>
            <a:spLocks noGrp="1"/>
          </p:cNvSpPr>
          <p:nvPr>
            <p:ph type="sldNum" sz="quarter" idx="12"/>
          </p:nvPr>
        </p:nvSpPr>
        <p:spPr/>
        <p:txBody>
          <a:bodyPr/>
          <a:lstStyle>
            <a:lvl1pPr>
              <a:defRPr>
                <a:solidFill>
                  <a:schemeClr val="accent1"/>
                </a:solidFill>
              </a:defRPr>
            </a:lvl1pPr>
          </a:lstStyle>
          <a:p>
            <a:fld id="{95CBEC59-7FF9-4688-98DF-89832A0C9025}" type="slidenum">
              <a:rPr lang="en-US" smtClean="0"/>
              <a:pPr/>
              <a:t>‹#›</a:t>
            </a:fld>
            <a:endParaRPr lang="en-US" dirty="0"/>
          </a:p>
        </p:txBody>
      </p:sp>
      <p:cxnSp>
        <p:nvCxnSpPr>
          <p:cNvPr id="12" name="Straight Connector 11">
            <a:extLst>
              <a:ext uri="{FF2B5EF4-FFF2-40B4-BE49-F238E27FC236}">
                <a16:creationId xmlns:a16="http://schemas.microsoft.com/office/drawing/2014/main" id="{75E0C289-2BC1-4B83-96F5-C1B9E010D027}"/>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5F65E082-5015-4DA2-9655-AE200511FDBE}"/>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5CB5B0FB-5693-42A3-BD99-CA01387F8DFE}"/>
              </a:ext>
            </a:extLst>
          </p:cNvPr>
          <p:cNvCxnSpPr>
            <a:cxnSpLocks/>
          </p:cNvCxnSpPr>
          <p:nvPr userDrawn="1"/>
        </p:nvCxnSpPr>
        <p:spPr>
          <a:xfrm rot="16200000">
            <a:off x="11384397" y="6579108"/>
            <a:ext cx="557784"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E2523DB2-F162-4E92-B6E1-B5E87D5D8ACF}"/>
              </a:ext>
            </a:extLst>
          </p:cNvPr>
          <p:cNvSpPr/>
          <p:nvPr userDrawn="1"/>
        </p:nvSpPr>
        <p:spPr>
          <a:xfrm>
            <a:off x="1283369" y="4914000"/>
            <a:ext cx="72000" cy="1944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Text Placeholder 2">
            <a:extLst>
              <a:ext uri="{FF2B5EF4-FFF2-40B4-BE49-F238E27FC236}">
                <a16:creationId xmlns:a16="http://schemas.microsoft.com/office/drawing/2014/main" id="{316CC9B7-E806-4C95-96A5-EEEEBB4E99A0}"/>
              </a:ext>
            </a:extLst>
          </p:cNvPr>
          <p:cNvSpPr>
            <a:spLocks noGrp="1"/>
          </p:cNvSpPr>
          <p:nvPr>
            <p:ph type="body" idx="1" hasCustomPrompt="1"/>
          </p:nvPr>
        </p:nvSpPr>
        <p:spPr>
          <a:xfrm>
            <a:off x="1698820" y="5702936"/>
            <a:ext cx="9384760" cy="526936"/>
          </a:xfr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lang="en-US" sz="2500" b="1" i="0" kern="1200" dirty="0" smtClean="0">
                <a:solidFill>
                  <a:schemeClr val="accent1"/>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Subtitle</a:t>
            </a:r>
          </a:p>
        </p:txBody>
      </p:sp>
      <p:cxnSp>
        <p:nvCxnSpPr>
          <p:cNvPr id="21" name="Straight Connector 20">
            <a:extLst>
              <a:ext uri="{FF2B5EF4-FFF2-40B4-BE49-F238E27FC236}">
                <a16:creationId xmlns:a16="http://schemas.microsoft.com/office/drawing/2014/main" id="{595F7760-B839-4F89-B618-3371C8B08414}"/>
              </a:ext>
            </a:extLst>
          </p:cNvPr>
          <p:cNvCxnSpPr/>
          <p:nvPr userDrawn="1"/>
        </p:nvCxnSpPr>
        <p:spPr>
          <a:xfrm>
            <a:off x="1838883" y="5560637"/>
            <a:ext cx="63093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6020716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B37245BE-F984-498B-9CBB-C4DDD775060D}"/>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DF4F6DA-C141-44B8-A3D2-B717A87A83C8}"/>
              </a:ext>
            </a:extLst>
          </p:cNvPr>
          <p:cNvSpPr>
            <a:spLocks noGrp="1"/>
          </p:cNvSpPr>
          <p:nvPr>
            <p:ph type="title" hasCustomPrompt="1"/>
          </p:nvPr>
        </p:nvSpPr>
        <p:spPr>
          <a:xfrm>
            <a:off x="1527520" y="2316701"/>
            <a:ext cx="9556063" cy="1500187"/>
          </a:xfrm>
        </p:spPr>
        <p:txBody>
          <a:bodyPr anchor="b">
            <a:normAutofit/>
          </a:bodyPr>
          <a:lstStyle>
            <a:lvl1pPr>
              <a:defRPr sz="4000"/>
            </a:lvl1pPr>
          </a:lstStyle>
          <a:p>
            <a:r>
              <a:rPr lang="en-US" dirty="0"/>
              <a:t>SECTION</a:t>
            </a:r>
            <a:br>
              <a:rPr lang="en-US" dirty="0"/>
            </a:br>
            <a:r>
              <a:rPr lang="en-US" dirty="0"/>
              <a:t>DIVIDER SLIDE</a:t>
            </a:r>
          </a:p>
        </p:txBody>
      </p:sp>
      <p:sp>
        <p:nvSpPr>
          <p:cNvPr id="3" name="Text Placeholder 2">
            <a:extLst>
              <a:ext uri="{FF2B5EF4-FFF2-40B4-BE49-F238E27FC236}">
                <a16:creationId xmlns:a16="http://schemas.microsoft.com/office/drawing/2014/main" id="{692DD7E2-5C7F-4027-B814-C7CC0E8D95A4}"/>
              </a:ext>
            </a:extLst>
          </p:cNvPr>
          <p:cNvSpPr>
            <a:spLocks noGrp="1"/>
          </p:cNvSpPr>
          <p:nvPr>
            <p:ph type="body" idx="1" hasCustomPrompt="1"/>
          </p:nvPr>
        </p:nvSpPr>
        <p:spPr>
          <a:xfrm>
            <a:off x="1527520" y="4083026"/>
            <a:ext cx="9556064" cy="770328"/>
          </a:xfr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lang="en-US" sz="2500" b="1" i="0" kern="1200" dirty="0" smtClean="0">
                <a:solidFill>
                  <a:schemeClr val="tx2"/>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Subtitle</a:t>
            </a:r>
          </a:p>
        </p:txBody>
      </p:sp>
      <p:sp>
        <p:nvSpPr>
          <p:cNvPr id="4" name="Date Placeholder 3">
            <a:extLst>
              <a:ext uri="{FF2B5EF4-FFF2-40B4-BE49-F238E27FC236}">
                <a16:creationId xmlns:a16="http://schemas.microsoft.com/office/drawing/2014/main" id="{B3702D73-8A0A-45AB-A4F6-F8D00BF25845}"/>
              </a:ext>
            </a:extLst>
          </p:cNvPr>
          <p:cNvSpPr>
            <a:spLocks noGrp="1"/>
          </p:cNvSpPr>
          <p:nvPr>
            <p:ph type="dt" sz="half" idx="10"/>
          </p:nvPr>
        </p:nvSpPr>
        <p:spPr/>
        <p:txBody>
          <a:bodyPr/>
          <a:lstStyle/>
          <a:p>
            <a:fld id="{C0C19AD0-5F22-4AC8-A079-4E7FF62CE0BA}" type="datetime1">
              <a:rPr lang="en-US" smtClean="0"/>
              <a:t>10/7/2021</a:t>
            </a:fld>
            <a:endParaRPr lang="en-US" dirty="0"/>
          </a:p>
        </p:txBody>
      </p:sp>
      <p:sp>
        <p:nvSpPr>
          <p:cNvPr id="5" name="Footer Placeholder 4">
            <a:extLst>
              <a:ext uri="{FF2B5EF4-FFF2-40B4-BE49-F238E27FC236}">
                <a16:creationId xmlns:a16="http://schemas.microsoft.com/office/drawing/2014/main" id="{1AABD5BA-639F-449E-A055-BE79772AE949}"/>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3BB626F1-D33A-4FC7-A75F-B53331D9D52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FACAE552-11D7-45BF-8B66-071AE054F7B4}"/>
              </a:ext>
            </a:extLst>
          </p:cNvPr>
          <p:cNvSpPr/>
          <p:nvPr userDrawn="1"/>
        </p:nvSpPr>
        <p:spPr>
          <a:xfrm>
            <a:off x="1285167" y="255684"/>
            <a:ext cx="72000" cy="341198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A14F7723-8043-4A0B-B2AB-BCF5A44ED246}"/>
              </a:ext>
            </a:extLst>
          </p:cNvPr>
          <p:cNvCxnSpPr/>
          <p:nvPr userDrawn="1"/>
        </p:nvCxnSpPr>
        <p:spPr>
          <a:xfrm>
            <a:off x="1666742" y="3940727"/>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5E0C289-2BC1-4B83-96F5-C1B9E010D027}"/>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5F65E082-5015-4DA2-9655-AE200511FDBE}"/>
              </a:ext>
            </a:extLst>
          </p:cNvPr>
          <p:cNvSpPr>
            <a:spLocks noGrp="1"/>
          </p:cNvSpPr>
          <p:nvPr>
            <p:ph type="body" sz="quarter" idx="14" hasCustomPrompt="1"/>
          </p:nvPr>
        </p:nvSpPr>
        <p:spPr>
          <a:xfrm>
            <a:off x="10832539"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21" name="Straight Connector 20">
            <a:extLst>
              <a:ext uri="{FF2B5EF4-FFF2-40B4-BE49-F238E27FC236}">
                <a16:creationId xmlns:a16="http://schemas.microsoft.com/office/drawing/2014/main" id="{BA8760C4-08C1-4929-A6AE-568F67883880}"/>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969AE345-7CB6-4F86-99E6-C8B881714A2B}"/>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1774018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5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1443655"/>
            <a:ext cx="4143555" cy="1536580"/>
          </a:xfrm>
        </p:spPr>
        <p:txBody>
          <a:bodyPr/>
          <a:lstStyle>
            <a:lvl1pPr>
              <a:defRPr/>
            </a:lvl1pPr>
          </a:lstStyle>
          <a:p>
            <a:r>
              <a:rPr lang="en-US" dirty="0"/>
              <a:t>SECTION</a:t>
            </a:r>
            <a:br>
              <a:rPr lang="en-US" dirty="0"/>
            </a:br>
            <a:r>
              <a:rPr lang="en-US" dirty="0"/>
              <a:t>DIVIDER 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256FFA05-2726-422B-A595-CD6EE4C03A22}" type="datetime1">
              <a:rPr lang="en-US" smtClean="0"/>
              <a:t>10/7/2021</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1684524"/>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666741" y="2882481"/>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1527519" y="3023127"/>
            <a:ext cx="4143555" cy="692595"/>
          </a:xfrm>
        </p:spPr>
        <p:txBody>
          <a:bodyPr>
            <a:normAutofit/>
          </a:bodyPr>
          <a:lstStyle>
            <a:lvl1pPr marL="0" indent="0" algn="l">
              <a:buNone/>
              <a:defRPr sz="25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0599057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6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6096000" y="0"/>
            <a:ext cx="6096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1700327"/>
            <a:ext cx="4143555" cy="1536580"/>
          </a:xfrm>
        </p:spPr>
        <p:txBody>
          <a:bodyPr/>
          <a:lstStyle>
            <a:lvl1pPr>
              <a:defRPr>
                <a:gradFill flip="none" rotWithShape="1">
                  <a:gsLst>
                    <a:gs pos="0">
                      <a:schemeClr val="bg2"/>
                    </a:gs>
                    <a:gs pos="100000">
                      <a:schemeClr val="accent1"/>
                    </a:gs>
                  </a:gsLst>
                  <a:lin ang="0" scaled="1"/>
                  <a:tileRect/>
                </a:gradFill>
              </a:defRPr>
            </a:lvl1pPr>
          </a:lstStyle>
          <a:p>
            <a:r>
              <a:rPr lang="en-US" dirty="0"/>
              <a:t>SECTION</a:t>
            </a:r>
            <a:br>
              <a:rPr lang="en-US" dirty="0"/>
            </a:br>
            <a:r>
              <a:rPr lang="en-US" dirty="0"/>
              <a:t>DIVIDER 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57DDC830-91D4-4D76-B486-41F29E6EE30C}" type="datetime1">
              <a:rPr lang="en-US" smtClean="0"/>
              <a:t>10/7/2021</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1941196"/>
            <a:ext cx="72000" cy="93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666741" y="313915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1527519" y="3279799"/>
            <a:ext cx="4143555" cy="692595"/>
          </a:xfrm>
        </p:spPr>
        <p:txBody>
          <a:bodyPr>
            <a:normAutofit/>
          </a:bodyPr>
          <a:lstStyle>
            <a:lvl1pPr marL="0" indent="0" algn="l">
              <a:buNone/>
              <a:defRPr sz="2500" b="1" i="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7592915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2_Two Content">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0A30FC14-A5B3-4B00-8DE8-B6E28CF32743}"/>
              </a:ext>
            </a:extLst>
          </p:cNvPr>
          <p:cNvSpPr/>
          <p:nvPr userDrawn="1"/>
        </p:nvSpPr>
        <p:spPr>
          <a:xfrm>
            <a:off x="0" y="5532437"/>
            <a:ext cx="12192000" cy="1325563"/>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3195AFA-7DE7-4BBC-AE6C-B5FAE8A371C2}"/>
              </a:ext>
            </a:extLst>
          </p:cNvPr>
          <p:cNvSpPr>
            <a:spLocks noGrp="1"/>
          </p:cNvSpPr>
          <p:nvPr>
            <p:ph type="title" hasCustomPrompt="1"/>
          </p:nvPr>
        </p:nvSpPr>
        <p:spPr>
          <a:xfrm>
            <a:off x="928800" y="724195"/>
            <a:ext cx="10515600" cy="1325563"/>
          </a:xfrm>
        </p:spPr>
        <p:txBody>
          <a:bodyPr/>
          <a:lstStyle>
            <a:lvl1pPr>
              <a:defRPr>
                <a:gradFill>
                  <a:gsLst>
                    <a:gs pos="0">
                      <a:schemeClr val="bg2"/>
                    </a:gs>
                    <a:gs pos="100000">
                      <a:schemeClr val="accent1"/>
                    </a:gs>
                  </a:gsLst>
                  <a:lin ang="0" scaled="1"/>
                </a:gradFill>
              </a:defRPr>
            </a:lvl1pPr>
          </a:lstStyle>
          <a:p>
            <a:r>
              <a:rPr lang="en-US" dirty="0"/>
              <a:t>TWO CONTENT</a:t>
            </a:r>
            <a:br>
              <a:rPr lang="en-US" dirty="0"/>
            </a:br>
            <a:r>
              <a:rPr lang="en-US" dirty="0"/>
              <a:t>SLIDE</a:t>
            </a:r>
          </a:p>
        </p:txBody>
      </p:sp>
      <p:sp>
        <p:nvSpPr>
          <p:cNvPr id="3" name="Text Placeholder 2">
            <a:extLst>
              <a:ext uri="{FF2B5EF4-FFF2-40B4-BE49-F238E27FC236}">
                <a16:creationId xmlns:a16="http://schemas.microsoft.com/office/drawing/2014/main" id="{A98AFDAC-3A23-4F5B-B2BE-CDF8D1AFCF86}"/>
              </a:ext>
            </a:extLst>
          </p:cNvPr>
          <p:cNvSpPr>
            <a:spLocks noGrp="1"/>
          </p:cNvSpPr>
          <p:nvPr>
            <p:ph type="body" idx="1"/>
          </p:nvPr>
        </p:nvSpPr>
        <p:spPr>
          <a:xfrm>
            <a:off x="928800" y="2272009"/>
            <a:ext cx="5157787" cy="823912"/>
          </a:xfrm>
        </p:spPr>
        <p:txBody>
          <a:bodyPr anchor="b"/>
          <a:lstStyle>
            <a:lvl1pPr marL="0" indent="0">
              <a:buNone/>
              <a:defRPr lang="en-US" sz="2500" b="1" i="0" kern="1200" dirty="0" smtClean="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BBD9244-253B-4F61-9F15-81C783E03B05}"/>
              </a:ext>
            </a:extLst>
          </p:cNvPr>
          <p:cNvSpPr>
            <a:spLocks noGrp="1"/>
          </p:cNvSpPr>
          <p:nvPr>
            <p:ph sz="half" idx="2"/>
          </p:nvPr>
        </p:nvSpPr>
        <p:spPr>
          <a:xfrm>
            <a:off x="928800" y="3386142"/>
            <a:ext cx="5157787" cy="2015247"/>
          </a:xfrm>
        </p:spPr>
        <p:txBody>
          <a:bodyPr>
            <a:normAutofit/>
          </a:bodyPr>
          <a:lstStyle>
            <a:lvl1pPr marL="180000" indent="-180000" algn="l" defTabSz="914400" rtl="0" eaLnBrk="1" latinLnBrk="0" hangingPunct="1">
              <a:lnSpc>
                <a:spcPct val="100000"/>
              </a:lnSpc>
              <a:spcBef>
                <a:spcPts val="600"/>
              </a:spcBef>
              <a:buClr>
                <a:schemeClr val="bg2"/>
              </a:buClr>
              <a:buFont typeface="Arial" panose="020B0604020202020204" pitchFamily="34" charset="0"/>
              <a:buChar char="•"/>
              <a:defRPr lang="en-US" sz="1600" i="0" kern="1200" dirty="0" smtClean="0">
                <a:solidFill>
                  <a:schemeClr val="tx1">
                    <a:lumMod val="75000"/>
                    <a:lumOff val="25000"/>
                  </a:schemeClr>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5" name="Text Placeholder 4">
            <a:extLst>
              <a:ext uri="{FF2B5EF4-FFF2-40B4-BE49-F238E27FC236}">
                <a16:creationId xmlns:a16="http://schemas.microsoft.com/office/drawing/2014/main" id="{EBA65450-4B24-4A6B-9987-1F3CF67B414D}"/>
              </a:ext>
            </a:extLst>
          </p:cNvPr>
          <p:cNvSpPr>
            <a:spLocks noGrp="1"/>
          </p:cNvSpPr>
          <p:nvPr>
            <p:ph type="body" sz="quarter" idx="3"/>
          </p:nvPr>
        </p:nvSpPr>
        <p:spPr>
          <a:xfrm>
            <a:off x="6284744" y="2272009"/>
            <a:ext cx="5183188" cy="823912"/>
          </a:xfrm>
        </p:spPr>
        <p:txBody>
          <a:bodyPr anchor="b">
            <a:normAutofit/>
          </a:bodyPr>
          <a:lstStyle>
            <a:lvl1pPr marL="0" indent="0">
              <a:buNone/>
              <a:defRPr lang="en-US" sz="2500" b="1" i="0" kern="1200" dirty="0" smtClean="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D9DAC08-B52B-4DCC-9D22-E4E54E711637}"/>
              </a:ext>
            </a:extLst>
          </p:cNvPr>
          <p:cNvSpPr>
            <a:spLocks noGrp="1"/>
          </p:cNvSpPr>
          <p:nvPr>
            <p:ph sz="quarter" idx="4"/>
          </p:nvPr>
        </p:nvSpPr>
        <p:spPr>
          <a:xfrm>
            <a:off x="6284744" y="3386142"/>
            <a:ext cx="5183188" cy="2015247"/>
          </a:xfrm>
        </p:spPr>
        <p:txBody>
          <a:bodyPr>
            <a:normAutofit/>
          </a:bodyPr>
          <a:lstStyle>
            <a:lvl1pPr marL="180000" indent="-180000">
              <a:lnSpc>
                <a:spcPct val="100000"/>
              </a:lnSpc>
              <a:spcBef>
                <a:spcPts val="600"/>
              </a:spcBef>
              <a:buClr>
                <a:schemeClr val="accent1"/>
              </a:buClr>
              <a:buFont typeface="Arial" panose="020B0604020202020204" pitchFamily="34" charset="0"/>
              <a:buChar char="•"/>
              <a:defRPr lang="en-US" sz="1600" i="0" kern="1200" dirty="0" smtClean="0">
                <a:solidFill>
                  <a:schemeClr val="tx1">
                    <a:lumMod val="75000"/>
                    <a:lumOff val="25000"/>
                  </a:schemeClr>
                </a:solidFill>
                <a:latin typeface="+mn-lt"/>
                <a:ea typeface="+mn-ea"/>
                <a:cs typeface="+mn-cs"/>
              </a:defRPr>
            </a:lvl1pPr>
            <a:lvl2pPr>
              <a:defRPr/>
            </a:lvl2pPr>
            <a:lvl3pPr>
              <a:defRPr/>
            </a:lvl3pPr>
            <a:lvl4pPr>
              <a:defRPr/>
            </a:lvl4pPr>
            <a:lvl5pPr>
              <a:defRPr/>
            </a:lvl5pPr>
          </a:lstStyle>
          <a:p>
            <a:pPr marL="228600" lvl="0" indent="-228600" algn="l" defTabSz="914400" rtl="0" eaLnBrk="1" latinLnBrk="0" hangingPunct="1">
              <a:lnSpc>
                <a:spcPct val="100000"/>
              </a:lnSpc>
              <a:spcBef>
                <a:spcPts val="600"/>
              </a:spcBef>
            </a:pPr>
            <a:r>
              <a:rPr lang="en-US"/>
              <a:t>Click to edit Master text styles</a:t>
            </a:r>
          </a:p>
        </p:txBody>
      </p:sp>
      <p:sp>
        <p:nvSpPr>
          <p:cNvPr id="7" name="Date Placeholder 6">
            <a:extLst>
              <a:ext uri="{FF2B5EF4-FFF2-40B4-BE49-F238E27FC236}">
                <a16:creationId xmlns:a16="http://schemas.microsoft.com/office/drawing/2014/main" id="{753D5824-9ACF-4E5F-AC80-9ACD7B67FFDE}"/>
              </a:ext>
            </a:extLst>
          </p:cNvPr>
          <p:cNvSpPr>
            <a:spLocks noGrp="1"/>
          </p:cNvSpPr>
          <p:nvPr>
            <p:ph type="dt" sz="half" idx="10"/>
          </p:nvPr>
        </p:nvSpPr>
        <p:spPr/>
        <p:txBody>
          <a:bodyPr/>
          <a:lstStyle/>
          <a:p>
            <a:fld id="{32401007-55FE-4B9E-99B0-5FCA5C63BEEE}" type="datetime1">
              <a:rPr lang="en-US" smtClean="0"/>
              <a:t>10/7/2021</a:t>
            </a:fld>
            <a:endParaRPr lang="en-US" dirty="0"/>
          </a:p>
        </p:txBody>
      </p:sp>
      <p:sp>
        <p:nvSpPr>
          <p:cNvPr id="8" name="Footer Placeholder 7">
            <a:extLst>
              <a:ext uri="{FF2B5EF4-FFF2-40B4-BE49-F238E27FC236}">
                <a16:creationId xmlns:a16="http://schemas.microsoft.com/office/drawing/2014/main" id="{02F28EAD-9FFC-4EDD-96C6-CDAF179BAF01}"/>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96D156D5-5DCA-446B-8C31-2251F7ECE67C}"/>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454CE474-0060-44FE-B47E-DA6AF06C369C}"/>
              </a:ext>
            </a:extLst>
          </p:cNvPr>
          <p:cNvSpPr/>
          <p:nvPr userDrawn="1"/>
        </p:nvSpPr>
        <p:spPr>
          <a:xfrm>
            <a:off x="687289" y="0"/>
            <a:ext cx="72000" cy="1828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D50FF488-85D0-4162-BF82-7F9DAA427094}"/>
              </a:ext>
            </a:extLst>
          </p:cNvPr>
          <p:cNvCxnSpPr>
            <a:cxnSpLocks/>
          </p:cNvCxnSpPr>
          <p:nvPr userDrawn="1"/>
        </p:nvCxnSpPr>
        <p:spPr>
          <a:xfrm>
            <a:off x="11190767" y="800959"/>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726B73F3-1DAC-413E-B204-D9A6E14725E4}"/>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3" name="Straight Connector 12">
            <a:extLst>
              <a:ext uri="{FF2B5EF4-FFF2-40B4-BE49-F238E27FC236}">
                <a16:creationId xmlns:a16="http://schemas.microsoft.com/office/drawing/2014/main" id="{F78574EA-1B80-4D53-A1C5-929097CBD6A1}"/>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2DDB37A-C70A-4701-A519-6A882408133A}"/>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DEED813-3D7D-4166-A729-7E883823CD5E}"/>
              </a:ext>
            </a:extLst>
          </p:cNvPr>
          <p:cNvCxnSpPr/>
          <p:nvPr userDrawn="1"/>
        </p:nvCxnSpPr>
        <p:spPr>
          <a:xfrm>
            <a:off x="1068863" y="322696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11CC230C-5438-4284-8FAA-05E533A44A5C}"/>
              </a:ext>
            </a:extLst>
          </p:cNvPr>
          <p:cNvCxnSpPr/>
          <p:nvPr userDrawn="1"/>
        </p:nvCxnSpPr>
        <p:spPr>
          <a:xfrm>
            <a:off x="6412241" y="3226963"/>
            <a:ext cx="63093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102774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E5F88F2-B164-4B6F-A4D1-FF377EA65B7F}" type="datetime1">
              <a:rPr lang="en-US" smtClean="0"/>
              <a:t>10/7/2021</a:t>
            </a:fld>
            <a:endParaRPr lang="en-US" dirty="0"/>
          </a:p>
        </p:txBody>
      </p:sp>
      <p:sp>
        <p:nvSpPr>
          <p:cNvPr id="6" name="Footer Placeholder 5"/>
          <p:cNvSpPr>
            <a:spLocks noGrp="1"/>
          </p:cNvSpPr>
          <p:nvPr>
            <p:ph type="ftr" sz="quarter" idx="11"/>
          </p:nvPr>
        </p:nvSpPr>
        <p:spPr/>
        <p:txBody>
          <a:bodyPr/>
          <a:lstStyle/>
          <a:p>
            <a:r>
              <a:rPr lang="en-US"/>
              <a:t>Presentation Title</a:t>
            </a:r>
            <a:endParaRPr lang="en-US" dirty="0"/>
          </a:p>
        </p:txBody>
      </p:sp>
      <p:sp>
        <p:nvSpPr>
          <p:cNvPr id="7" name="Slide Number Placeholder 6"/>
          <p:cNvSpPr>
            <a:spLocks noGrp="1"/>
          </p:cNvSpPr>
          <p:nvPr>
            <p:ph type="sldNum" sz="quarter" idx="12"/>
          </p:nvPr>
        </p:nvSpPr>
        <p:spPr/>
        <p:txBody>
          <a:bodyPr/>
          <a:lstStyle/>
          <a:p>
            <a:fld id="{95CBEC59-7FF9-4688-98DF-89832A0C9025}" type="slidenum">
              <a:rPr lang="en-US" smtClean="0"/>
              <a:pPr/>
              <a:t>‹#›</a:t>
            </a:fld>
            <a:endParaRPr lang="en-US" dirty="0"/>
          </a:p>
        </p:txBody>
      </p:sp>
    </p:spTree>
    <p:extLst>
      <p:ext uri="{BB962C8B-B14F-4D97-AF65-F5344CB8AC3E}">
        <p14:creationId xmlns:p14="http://schemas.microsoft.com/office/powerpoint/2010/main" val="2210602735"/>
      </p:ext>
    </p:extLst>
  </p:cSld>
  <p:clrMapOvr>
    <a:masterClrMapping/>
  </p:clrMapOvr>
  <p:hf hdr="0" dt="0"/>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3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CBBFDD45-3FE7-46CA-9142-8DBABF181C24}"/>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3195AFA-7DE7-4BBC-AE6C-B5FAE8A371C2}"/>
              </a:ext>
            </a:extLst>
          </p:cNvPr>
          <p:cNvSpPr>
            <a:spLocks noGrp="1"/>
          </p:cNvSpPr>
          <p:nvPr>
            <p:ph type="title" hasCustomPrompt="1"/>
          </p:nvPr>
        </p:nvSpPr>
        <p:spPr>
          <a:xfrm>
            <a:off x="928800" y="724195"/>
            <a:ext cx="10515600" cy="1325563"/>
          </a:xfrm>
        </p:spPr>
        <p:txBody>
          <a:bodyPr/>
          <a:lstStyle>
            <a:lvl1pPr>
              <a:defRPr/>
            </a:lvl1pPr>
          </a:lstStyle>
          <a:p>
            <a:r>
              <a:rPr lang="en-US" dirty="0"/>
              <a:t>TWO CONTENT</a:t>
            </a:r>
            <a:br>
              <a:rPr lang="en-US" dirty="0"/>
            </a:br>
            <a:r>
              <a:rPr lang="en-US" dirty="0"/>
              <a:t>SLIDE</a:t>
            </a:r>
          </a:p>
        </p:txBody>
      </p:sp>
      <p:sp>
        <p:nvSpPr>
          <p:cNvPr id="3" name="Text Placeholder 2">
            <a:extLst>
              <a:ext uri="{FF2B5EF4-FFF2-40B4-BE49-F238E27FC236}">
                <a16:creationId xmlns:a16="http://schemas.microsoft.com/office/drawing/2014/main" id="{A98AFDAC-3A23-4F5B-B2BE-CDF8D1AFCF86}"/>
              </a:ext>
            </a:extLst>
          </p:cNvPr>
          <p:cNvSpPr>
            <a:spLocks noGrp="1"/>
          </p:cNvSpPr>
          <p:nvPr>
            <p:ph type="body" idx="1"/>
          </p:nvPr>
        </p:nvSpPr>
        <p:spPr>
          <a:xfrm>
            <a:off x="928800" y="2272009"/>
            <a:ext cx="5157787" cy="823912"/>
          </a:xfrm>
        </p:spPr>
        <p:txBody>
          <a:bodyPr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a:extLst>
              <a:ext uri="{FF2B5EF4-FFF2-40B4-BE49-F238E27FC236}">
                <a16:creationId xmlns:a16="http://schemas.microsoft.com/office/drawing/2014/main" id="{EBA65450-4B24-4A6B-9987-1F3CF67B414D}"/>
              </a:ext>
            </a:extLst>
          </p:cNvPr>
          <p:cNvSpPr>
            <a:spLocks noGrp="1"/>
          </p:cNvSpPr>
          <p:nvPr>
            <p:ph type="body" sz="quarter" idx="3"/>
          </p:nvPr>
        </p:nvSpPr>
        <p:spPr>
          <a:xfrm>
            <a:off x="6284744" y="2272009"/>
            <a:ext cx="5183188"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a:extLst>
              <a:ext uri="{FF2B5EF4-FFF2-40B4-BE49-F238E27FC236}">
                <a16:creationId xmlns:a16="http://schemas.microsoft.com/office/drawing/2014/main" id="{753D5824-9ACF-4E5F-AC80-9ACD7B67FFDE}"/>
              </a:ext>
            </a:extLst>
          </p:cNvPr>
          <p:cNvSpPr>
            <a:spLocks noGrp="1"/>
          </p:cNvSpPr>
          <p:nvPr>
            <p:ph type="dt" sz="half" idx="10"/>
          </p:nvPr>
        </p:nvSpPr>
        <p:spPr/>
        <p:txBody>
          <a:bodyPr/>
          <a:lstStyle/>
          <a:p>
            <a:fld id="{76871A2B-ADE3-40A2-A02A-09FC8B80F731}" type="datetime1">
              <a:rPr lang="en-US" smtClean="0"/>
              <a:t>10/7/2021</a:t>
            </a:fld>
            <a:endParaRPr lang="en-US" dirty="0"/>
          </a:p>
        </p:txBody>
      </p:sp>
      <p:sp>
        <p:nvSpPr>
          <p:cNvPr id="8" name="Footer Placeholder 7">
            <a:extLst>
              <a:ext uri="{FF2B5EF4-FFF2-40B4-BE49-F238E27FC236}">
                <a16:creationId xmlns:a16="http://schemas.microsoft.com/office/drawing/2014/main" id="{02F28EAD-9FFC-4EDD-96C6-CDAF179BAF01}"/>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96D156D5-5DCA-446B-8C31-2251F7ECE67C}"/>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454CE474-0060-44FE-B47E-DA6AF06C369C}"/>
              </a:ext>
            </a:extLst>
          </p:cNvPr>
          <p:cNvSpPr/>
          <p:nvPr userDrawn="1"/>
        </p:nvSpPr>
        <p:spPr>
          <a:xfrm>
            <a:off x="687288" y="255684"/>
            <a:ext cx="72000" cy="15731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5" name="Straight Connector 14">
            <a:extLst>
              <a:ext uri="{FF2B5EF4-FFF2-40B4-BE49-F238E27FC236}">
                <a16:creationId xmlns:a16="http://schemas.microsoft.com/office/drawing/2014/main" id="{0DEED813-3D7D-4166-A729-7E883823CD5E}"/>
              </a:ext>
            </a:extLst>
          </p:cNvPr>
          <p:cNvCxnSpPr/>
          <p:nvPr userDrawn="1"/>
        </p:nvCxnSpPr>
        <p:spPr>
          <a:xfrm>
            <a:off x="1068863"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11CC230C-5438-4284-8FAA-05E533A44A5C}"/>
              </a:ext>
            </a:extLst>
          </p:cNvPr>
          <p:cNvCxnSpPr/>
          <p:nvPr userDrawn="1"/>
        </p:nvCxnSpPr>
        <p:spPr>
          <a:xfrm>
            <a:off x="6412241"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728791ED-1F60-48B9-B73C-7835714E670D}"/>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21" name="Text Placeholder 15">
            <a:extLst>
              <a:ext uri="{FF2B5EF4-FFF2-40B4-BE49-F238E27FC236}">
                <a16:creationId xmlns:a16="http://schemas.microsoft.com/office/drawing/2014/main" id="{F968FAF7-548C-4383-BE8C-5A194EC21F17}"/>
              </a:ext>
            </a:extLst>
          </p:cNvPr>
          <p:cNvSpPr>
            <a:spLocks noGrp="1"/>
          </p:cNvSpPr>
          <p:nvPr>
            <p:ph type="body" sz="quarter" idx="14" hasCustomPrompt="1"/>
          </p:nvPr>
        </p:nvSpPr>
        <p:spPr>
          <a:xfrm>
            <a:off x="10832539"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23" name="Straight Connector 22">
            <a:extLst>
              <a:ext uri="{FF2B5EF4-FFF2-40B4-BE49-F238E27FC236}">
                <a16:creationId xmlns:a16="http://schemas.microsoft.com/office/drawing/2014/main" id="{DBEDEE03-9903-44CE-8EB8-22B19F5E8DD7}"/>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6FE8DF3E-FD5B-4215-B847-DFFB761C21A4}"/>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4" name="Content Placeholder 3">
            <a:extLst>
              <a:ext uri="{FF2B5EF4-FFF2-40B4-BE49-F238E27FC236}">
                <a16:creationId xmlns:a16="http://schemas.microsoft.com/office/drawing/2014/main" id="{C2B73E5D-AD65-4FEE-89DE-2E2643A3456B}"/>
              </a:ext>
            </a:extLst>
          </p:cNvPr>
          <p:cNvSpPr>
            <a:spLocks noGrp="1"/>
          </p:cNvSpPr>
          <p:nvPr>
            <p:ph sz="half" idx="2"/>
          </p:nvPr>
        </p:nvSpPr>
        <p:spPr>
          <a:xfrm>
            <a:off x="928800" y="3386142"/>
            <a:ext cx="5157787"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25" name="Content Placeholder 3">
            <a:extLst>
              <a:ext uri="{FF2B5EF4-FFF2-40B4-BE49-F238E27FC236}">
                <a16:creationId xmlns:a16="http://schemas.microsoft.com/office/drawing/2014/main" id="{E10D0906-57D4-410E-823B-3BAD416949E1}"/>
              </a:ext>
            </a:extLst>
          </p:cNvPr>
          <p:cNvSpPr>
            <a:spLocks noGrp="1"/>
          </p:cNvSpPr>
          <p:nvPr>
            <p:ph sz="half" idx="15"/>
          </p:nvPr>
        </p:nvSpPr>
        <p:spPr>
          <a:xfrm>
            <a:off x="6310145" y="3386142"/>
            <a:ext cx="5157787"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Tree>
    <p:extLst>
      <p:ext uri="{BB962C8B-B14F-4D97-AF65-F5344CB8AC3E}">
        <p14:creationId xmlns:p14="http://schemas.microsoft.com/office/powerpoint/2010/main" val="1297393071"/>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4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 Placeholder 2">
            <a:extLst>
              <a:ext uri="{FF2B5EF4-FFF2-40B4-BE49-F238E27FC236}">
                <a16:creationId xmlns:a16="http://schemas.microsoft.com/office/drawing/2014/main" id="{4D589D6B-831D-4563-A99C-EBE2564083ED}"/>
              </a:ext>
            </a:extLst>
          </p:cNvPr>
          <p:cNvSpPr>
            <a:spLocks noGrp="1"/>
          </p:cNvSpPr>
          <p:nvPr>
            <p:ph type="body" idx="1"/>
          </p:nvPr>
        </p:nvSpPr>
        <p:spPr>
          <a:xfrm>
            <a:off x="1555328" y="2272009"/>
            <a:ext cx="4759643" cy="823912"/>
          </a:xfrm>
        </p:spPr>
        <p:txBody>
          <a:bodyPr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630859"/>
            <a:ext cx="4143555" cy="1536580"/>
          </a:xfrm>
        </p:spPr>
        <p:txBody>
          <a:bodyPr/>
          <a:lstStyle>
            <a:lvl1pPr>
              <a:defRPr/>
            </a:lvl1pPr>
          </a:lstStyle>
          <a:p>
            <a:r>
              <a:rPr lang="en-US" dirty="0"/>
              <a:t>TWO CONTENT</a:t>
            </a:r>
            <a:br>
              <a:rPr lang="en-US" dirty="0"/>
            </a:br>
            <a:r>
              <a:rPr lang="en-US" dirty="0"/>
              <a:t>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85B3913D-DE21-4303-8F9D-A21ACDBC3B69}" type="datetime1">
              <a:rPr lang="en-US" smtClean="0"/>
              <a:t>10/7/2021</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871728"/>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0" name="Text Placeholder 4">
            <a:extLst>
              <a:ext uri="{FF2B5EF4-FFF2-40B4-BE49-F238E27FC236}">
                <a16:creationId xmlns:a16="http://schemas.microsoft.com/office/drawing/2014/main" id="{73B77664-6718-4048-AA03-DCFB4D6D880C}"/>
              </a:ext>
            </a:extLst>
          </p:cNvPr>
          <p:cNvSpPr>
            <a:spLocks noGrp="1"/>
          </p:cNvSpPr>
          <p:nvPr>
            <p:ph type="body" sz="quarter" idx="3"/>
          </p:nvPr>
        </p:nvSpPr>
        <p:spPr>
          <a:xfrm>
            <a:off x="6911272" y="2272009"/>
            <a:ext cx="4783083"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22" name="Straight Connector 21">
            <a:extLst>
              <a:ext uri="{FF2B5EF4-FFF2-40B4-BE49-F238E27FC236}">
                <a16:creationId xmlns:a16="http://schemas.microsoft.com/office/drawing/2014/main" id="{D6ECB7AA-A238-4E2E-8A06-0B7C8B62A61D}"/>
              </a:ext>
            </a:extLst>
          </p:cNvPr>
          <p:cNvCxnSpPr>
            <a:cxnSpLocks/>
          </p:cNvCxnSpPr>
          <p:nvPr userDrawn="1"/>
        </p:nvCxnSpPr>
        <p:spPr>
          <a:xfrm>
            <a:off x="1695391"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34F3080-CEDC-41FB-BA9C-9C93575A8C71}"/>
              </a:ext>
            </a:extLst>
          </p:cNvPr>
          <p:cNvCxnSpPr>
            <a:cxnSpLocks/>
          </p:cNvCxnSpPr>
          <p:nvPr userDrawn="1"/>
        </p:nvCxnSpPr>
        <p:spPr>
          <a:xfrm>
            <a:off x="7038769"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6" name="Content Placeholder 3">
            <a:extLst>
              <a:ext uri="{FF2B5EF4-FFF2-40B4-BE49-F238E27FC236}">
                <a16:creationId xmlns:a16="http://schemas.microsoft.com/office/drawing/2014/main" id="{757A12BA-9C40-44B2-BB42-FE7A1F89A090}"/>
              </a:ext>
            </a:extLst>
          </p:cNvPr>
          <p:cNvSpPr>
            <a:spLocks noGrp="1"/>
          </p:cNvSpPr>
          <p:nvPr>
            <p:ph sz="half" idx="15"/>
          </p:nvPr>
        </p:nvSpPr>
        <p:spPr>
          <a:xfrm>
            <a:off x="1527519" y="3386142"/>
            <a:ext cx="4783074"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27" name="Content Placeholder 3">
            <a:extLst>
              <a:ext uri="{FF2B5EF4-FFF2-40B4-BE49-F238E27FC236}">
                <a16:creationId xmlns:a16="http://schemas.microsoft.com/office/drawing/2014/main" id="{16A390F6-1520-488F-97A9-78F0B2119006}"/>
              </a:ext>
            </a:extLst>
          </p:cNvPr>
          <p:cNvSpPr>
            <a:spLocks noGrp="1"/>
          </p:cNvSpPr>
          <p:nvPr>
            <p:ph sz="half" idx="16"/>
          </p:nvPr>
        </p:nvSpPr>
        <p:spPr>
          <a:xfrm>
            <a:off x="6911271" y="3386142"/>
            <a:ext cx="4783075"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Tree>
    <p:extLst>
      <p:ext uri="{BB962C8B-B14F-4D97-AF65-F5344CB8AC3E}">
        <p14:creationId xmlns:p14="http://schemas.microsoft.com/office/powerpoint/2010/main" val="3590267087"/>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5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6096000" y="0"/>
            <a:ext cx="6096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 Placeholder 2">
            <a:extLst>
              <a:ext uri="{FF2B5EF4-FFF2-40B4-BE49-F238E27FC236}">
                <a16:creationId xmlns:a16="http://schemas.microsoft.com/office/drawing/2014/main" id="{4D589D6B-831D-4563-A99C-EBE2564083ED}"/>
              </a:ext>
            </a:extLst>
          </p:cNvPr>
          <p:cNvSpPr>
            <a:spLocks noGrp="1"/>
          </p:cNvSpPr>
          <p:nvPr>
            <p:ph type="body" idx="1"/>
          </p:nvPr>
        </p:nvSpPr>
        <p:spPr>
          <a:xfrm>
            <a:off x="1555329" y="2272009"/>
            <a:ext cx="4540672" cy="823912"/>
          </a:xfrm>
        </p:spPr>
        <p:txBody>
          <a:bodyPr anchor="b"/>
          <a:lstStyle>
            <a:lvl1pPr marL="0" indent="0">
              <a:buNone/>
              <a:defRPr lang="en-US" sz="2500" b="1" i="0" kern="1200" dirty="0" smtClean="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630859"/>
            <a:ext cx="4143555" cy="1536580"/>
          </a:xfrm>
        </p:spPr>
        <p:txBody>
          <a:bodyPr/>
          <a:lstStyle>
            <a:lvl1pPr>
              <a:defRPr>
                <a:gradFill>
                  <a:gsLst>
                    <a:gs pos="0">
                      <a:schemeClr val="bg2"/>
                    </a:gs>
                    <a:gs pos="100000">
                      <a:schemeClr val="accent1"/>
                    </a:gs>
                  </a:gsLst>
                  <a:lin ang="0" scaled="1"/>
                </a:gradFill>
              </a:defRPr>
            </a:lvl1pPr>
          </a:lstStyle>
          <a:p>
            <a:r>
              <a:rPr lang="en-US" dirty="0"/>
              <a:t>TWO CONTENT</a:t>
            </a:r>
            <a:br>
              <a:rPr lang="en-US" dirty="0"/>
            </a:br>
            <a:r>
              <a:rPr lang="en-US" dirty="0"/>
              <a:t>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3C51E45D-B5D1-4EF4-9967-78E83BC898CC}" type="datetime1">
              <a:rPr lang="en-US" smtClean="0"/>
              <a:t>10/7/2021</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871728"/>
            <a:ext cx="72000" cy="93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0" name="Text Placeholder 4">
            <a:extLst>
              <a:ext uri="{FF2B5EF4-FFF2-40B4-BE49-F238E27FC236}">
                <a16:creationId xmlns:a16="http://schemas.microsoft.com/office/drawing/2014/main" id="{73B77664-6718-4048-AA03-DCFB4D6D880C}"/>
              </a:ext>
            </a:extLst>
          </p:cNvPr>
          <p:cNvSpPr>
            <a:spLocks noGrp="1"/>
          </p:cNvSpPr>
          <p:nvPr>
            <p:ph type="body" sz="quarter" idx="3"/>
          </p:nvPr>
        </p:nvSpPr>
        <p:spPr>
          <a:xfrm>
            <a:off x="6911272" y="2272009"/>
            <a:ext cx="4783083"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22" name="Straight Connector 21">
            <a:extLst>
              <a:ext uri="{FF2B5EF4-FFF2-40B4-BE49-F238E27FC236}">
                <a16:creationId xmlns:a16="http://schemas.microsoft.com/office/drawing/2014/main" id="{D6ECB7AA-A238-4E2E-8A06-0B7C8B62A61D}"/>
              </a:ext>
            </a:extLst>
          </p:cNvPr>
          <p:cNvCxnSpPr>
            <a:cxnSpLocks/>
          </p:cNvCxnSpPr>
          <p:nvPr userDrawn="1"/>
        </p:nvCxnSpPr>
        <p:spPr>
          <a:xfrm>
            <a:off x="1695391" y="322696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34F3080-CEDC-41FB-BA9C-9C93575A8C71}"/>
              </a:ext>
            </a:extLst>
          </p:cNvPr>
          <p:cNvCxnSpPr>
            <a:cxnSpLocks/>
          </p:cNvCxnSpPr>
          <p:nvPr userDrawn="1"/>
        </p:nvCxnSpPr>
        <p:spPr>
          <a:xfrm>
            <a:off x="7038769"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8" name="Content Placeholder 3">
            <a:extLst>
              <a:ext uri="{FF2B5EF4-FFF2-40B4-BE49-F238E27FC236}">
                <a16:creationId xmlns:a16="http://schemas.microsoft.com/office/drawing/2014/main" id="{80E9747C-D5E4-4606-9D3D-103BF578726B}"/>
              </a:ext>
            </a:extLst>
          </p:cNvPr>
          <p:cNvSpPr>
            <a:spLocks noGrp="1"/>
          </p:cNvSpPr>
          <p:nvPr>
            <p:ph sz="half" idx="17"/>
          </p:nvPr>
        </p:nvSpPr>
        <p:spPr>
          <a:xfrm>
            <a:off x="1527519" y="3386142"/>
            <a:ext cx="4559068" cy="2773258"/>
          </a:xfrm>
        </p:spPr>
        <p:txBody>
          <a:bodyPr>
            <a:normAutofit/>
          </a:bodyPr>
          <a:lstStyle>
            <a:lvl1pPr marL="180000" indent="-180000" algn="l" defTabSz="914400" rtl="0" eaLnBrk="1" latinLnBrk="0" hangingPunct="1">
              <a:lnSpc>
                <a:spcPct val="100000"/>
              </a:lnSpc>
              <a:spcBef>
                <a:spcPts val="600"/>
              </a:spcBef>
              <a:buClr>
                <a:schemeClr val="bg2"/>
              </a:buClr>
              <a:buFont typeface="Arial" panose="020B0604020202020204" pitchFamily="34" charset="0"/>
              <a:buChar char="•"/>
              <a:defRPr lang="en-US" sz="1600" i="0" kern="1200" dirty="0" smtClean="0">
                <a:solidFill>
                  <a:schemeClr val="tx1">
                    <a:lumMod val="75000"/>
                    <a:lumOff val="25000"/>
                  </a:schemeClr>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29" name="Content Placeholder 3">
            <a:extLst>
              <a:ext uri="{FF2B5EF4-FFF2-40B4-BE49-F238E27FC236}">
                <a16:creationId xmlns:a16="http://schemas.microsoft.com/office/drawing/2014/main" id="{C45F91F2-CC9B-43AA-A5DF-A0BCEB342754}"/>
              </a:ext>
            </a:extLst>
          </p:cNvPr>
          <p:cNvSpPr>
            <a:spLocks noGrp="1"/>
          </p:cNvSpPr>
          <p:nvPr>
            <p:ph sz="half" idx="18"/>
          </p:nvPr>
        </p:nvSpPr>
        <p:spPr>
          <a:xfrm>
            <a:off x="6911271" y="3386142"/>
            <a:ext cx="4783069"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Tree>
    <p:extLst>
      <p:ext uri="{BB962C8B-B14F-4D97-AF65-F5344CB8AC3E}">
        <p14:creationId xmlns:p14="http://schemas.microsoft.com/office/powerpoint/2010/main" val="611792439"/>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_Picture and Title">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D0DB8CD8-F2C6-48F5-8A73-E5FB643BC475}"/>
              </a:ext>
            </a:extLst>
          </p:cNvPr>
          <p:cNvSpPr/>
          <p:nvPr userDrawn="1"/>
        </p:nvSpPr>
        <p:spPr>
          <a:xfrm>
            <a:off x="0" y="5532437"/>
            <a:ext cx="12192000" cy="1325563"/>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3B0ED56-F1B1-4DBE-9DF3-13C23A2BEF6D}"/>
              </a:ext>
            </a:extLst>
          </p:cNvPr>
          <p:cNvSpPr>
            <a:spLocks noGrp="1"/>
          </p:cNvSpPr>
          <p:nvPr>
            <p:ph type="title" hasCustomPrompt="1"/>
          </p:nvPr>
        </p:nvSpPr>
        <p:spPr>
          <a:xfrm>
            <a:off x="928800" y="472822"/>
            <a:ext cx="10515600" cy="1325563"/>
          </a:xfrm>
        </p:spPr>
        <p:txBody>
          <a:bodyPr/>
          <a:lstStyle>
            <a:lvl1pPr>
              <a:defRPr>
                <a:gradFill>
                  <a:gsLst>
                    <a:gs pos="0">
                      <a:schemeClr val="bg2"/>
                    </a:gs>
                    <a:gs pos="100000">
                      <a:schemeClr val="accent1"/>
                    </a:gs>
                  </a:gsLst>
                  <a:lin ang="0" scaled="1"/>
                </a:gradFill>
              </a:defRPr>
            </a:lvl1pPr>
          </a:lstStyle>
          <a:p>
            <a:r>
              <a:rPr lang="en-US" dirty="0"/>
              <a:t>PICTURE SLIDE</a:t>
            </a:r>
          </a:p>
        </p:txBody>
      </p:sp>
      <p:sp>
        <p:nvSpPr>
          <p:cNvPr id="5" name="Date Placeholder 4">
            <a:extLst>
              <a:ext uri="{FF2B5EF4-FFF2-40B4-BE49-F238E27FC236}">
                <a16:creationId xmlns:a16="http://schemas.microsoft.com/office/drawing/2014/main" id="{E5D93C86-ABD2-4554-A6DC-88EB255699E1}"/>
              </a:ext>
            </a:extLst>
          </p:cNvPr>
          <p:cNvSpPr>
            <a:spLocks noGrp="1"/>
          </p:cNvSpPr>
          <p:nvPr>
            <p:ph type="dt" sz="half" idx="10"/>
          </p:nvPr>
        </p:nvSpPr>
        <p:spPr/>
        <p:txBody>
          <a:bodyPr/>
          <a:lstStyle/>
          <a:p>
            <a:fld id="{5406CC0F-AE50-44ED-8007-5467636E4C42}" type="datetime1">
              <a:rPr lang="en-US" smtClean="0"/>
              <a:t>10/7/2021</a:t>
            </a:fld>
            <a:endParaRPr lang="en-US" dirty="0"/>
          </a:p>
        </p:txBody>
      </p:sp>
      <p:sp>
        <p:nvSpPr>
          <p:cNvPr id="6" name="Footer Placeholder 5">
            <a:extLst>
              <a:ext uri="{FF2B5EF4-FFF2-40B4-BE49-F238E27FC236}">
                <a16:creationId xmlns:a16="http://schemas.microsoft.com/office/drawing/2014/main" id="{54E45015-FD92-48FC-8C28-ACCBC8BAB980}"/>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1AC07E4C-515F-4DA3-9B83-5C6CE5B980C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BD1F59C3-73BF-4D90-B580-4014C2B27C2C}"/>
              </a:ext>
            </a:extLst>
          </p:cNvPr>
          <p:cNvSpPr/>
          <p:nvPr userDrawn="1"/>
        </p:nvSpPr>
        <p:spPr>
          <a:xfrm>
            <a:off x="687289" y="0"/>
            <a:ext cx="72000" cy="128930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2891E214-8AE6-4CA6-B994-7A8BDD0B394C}"/>
              </a:ext>
            </a:extLst>
          </p:cNvPr>
          <p:cNvCxnSpPr>
            <a:cxnSpLocks/>
          </p:cNvCxnSpPr>
          <p:nvPr userDrawn="1"/>
        </p:nvCxnSpPr>
        <p:spPr>
          <a:xfrm>
            <a:off x="11190767" y="800959"/>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C95F487E-1B8C-4FBA-95B3-043C11DA1E65}"/>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4" name="Straight Connector 13">
            <a:extLst>
              <a:ext uri="{FF2B5EF4-FFF2-40B4-BE49-F238E27FC236}">
                <a16:creationId xmlns:a16="http://schemas.microsoft.com/office/drawing/2014/main" id="{AB912DCD-5EAD-419F-BF95-02B45172EDB0}"/>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0" name="Picture Placeholder 19">
            <a:extLst>
              <a:ext uri="{FF2B5EF4-FFF2-40B4-BE49-F238E27FC236}">
                <a16:creationId xmlns:a16="http://schemas.microsoft.com/office/drawing/2014/main" id="{E570BBF0-DF30-4898-89DD-8E929C0AD0B3}"/>
              </a:ext>
            </a:extLst>
          </p:cNvPr>
          <p:cNvSpPr>
            <a:spLocks noGrp="1"/>
          </p:cNvSpPr>
          <p:nvPr>
            <p:ph type="pic" sz="quarter" idx="15"/>
          </p:nvPr>
        </p:nvSpPr>
        <p:spPr>
          <a:xfrm>
            <a:off x="0" y="1659525"/>
            <a:ext cx="12192000" cy="3872910"/>
          </a:xfrm>
          <a:solidFill>
            <a:schemeClr val="bg1">
              <a:alpha val="50000"/>
            </a:schemeClr>
          </a:solidFill>
        </p:spPr>
        <p:txBody>
          <a:bodyPr anchor="ctr" anchorCtr="0">
            <a:normAutofit/>
          </a:bodyPr>
          <a:lstStyle>
            <a:lvl1pPr marL="0" indent="0" algn="ctr">
              <a:buNone/>
              <a:defRPr sz="1500"/>
            </a:lvl1pPr>
          </a:lstStyle>
          <a:p>
            <a:r>
              <a:rPr lang="en-US"/>
              <a:t>Click icon to add picture</a:t>
            </a:r>
            <a:endParaRPr lang="en-US" dirty="0"/>
          </a:p>
        </p:txBody>
      </p:sp>
      <p:cxnSp>
        <p:nvCxnSpPr>
          <p:cNvPr id="15" name="Straight Connector 14">
            <a:extLst>
              <a:ext uri="{FF2B5EF4-FFF2-40B4-BE49-F238E27FC236}">
                <a16:creationId xmlns:a16="http://schemas.microsoft.com/office/drawing/2014/main" id="{E25C7F29-6151-4F91-80D1-C96C51C06795}"/>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03410779"/>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2_Picture and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E50F2065-1E46-45F4-8B82-40AFF3B380E4}"/>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3B0ED56-F1B1-4DBE-9DF3-13C23A2BEF6D}"/>
              </a:ext>
            </a:extLst>
          </p:cNvPr>
          <p:cNvSpPr>
            <a:spLocks noGrp="1"/>
          </p:cNvSpPr>
          <p:nvPr>
            <p:ph type="title" hasCustomPrompt="1"/>
          </p:nvPr>
        </p:nvSpPr>
        <p:spPr>
          <a:xfrm>
            <a:off x="928800" y="472822"/>
            <a:ext cx="10515600" cy="1325563"/>
          </a:xfrm>
        </p:spPr>
        <p:txBody>
          <a:bodyPr/>
          <a:lstStyle>
            <a:lvl1pPr>
              <a:defRPr/>
            </a:lvl1pPr>
          </a:lstStyle>
          <a:p>
            <a:r>
              <a:rPr lang="en-US" dirty="0"/>
              <a:t>PICTURE SLIDE</a:t>
            </a:r>
          </a:p>
        </p:txBody>
      </p:sp>
      <p:sp>
        <p:nvSpPr>
          <p:cNvPr id="5" name="Date Placeholder 4">
            <a:extLst>
              <a:ext uri="{FF2B5EF4-FFF2-40B4-BE49-F238E27FC236}">
                <a16:creationId xmlns:a16="http://schemas.microsoft.com/office/drawing/2014/main" id="{E5D93C86-ABD2-4554-A6DC-88EB255699E1}"/>
              </a:ext>
            </a:extLst>
          </p:cNvPr>
          <p:cNvSpPr>
            <a:spLocks noGrp="1"/>
          </p:cNvSpPr>
          <p:nvPr>
            <p:ph type="dt" sz="half" idx="10"/>
          </p:nvPr>
        </p:nvSpPr>
        <p:spPr/>
        <p:txBody>
          <a:bodyPr/>
          <a:lstStyle/>
          <a:p>
            <a:fld id="{8F5BCE4A-56A6-49EC-A673-D7F2D2D770DB}" type="datetime1">
              <a:rPr lang="en-US" smtClean="0"/>
              <a:t>10/7/2021</a:t>
            </a:fld>
            <a:endParaRPr lang="en-US" dirty="0"/>
          </a:p>
        </p:txBody>
      </p:sp>
      <p:sp>
        <p:nvSpPr>
          <p:cNvPr id="6" name="Footer Placeholder 5">
            <a:extLst>
              <a:ext uri="{FF2B5EF4-FFF2-40B4-BE49-F238E27FC236}">
                <a16:creationId xmlns:a16="http://schemas.microsoft.com/office/drawing/2014/main" id="{54E45015-FD92-48FC-8C28-ACCBC8BAB980}"/>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1AC07E4C-515F-4DA3-9B83-5C6CE5B980C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BD1F59C3-73BF-4D90-B580-4014C2B27C2C}"/>
              </a:ext>
            </a:extLst>
          </p:cNvPr>
          <p:cNvSpPr/>
          <p:nvPr userDrawn="1"/>
        </p:nvSpPr>
        <p:spPr>
          <a:xfrm>
            <a:off x="687289" y="0"/>
            <a:ext cx="72000" cy="12893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Picture Placeholder 19">
            <a:extLst>
              <a:ext uri="{FF2B5EF4-FFF2-40B4-BE49-F238E27FC236}">
                <a16:creationId xmlns:a16="http://schemas.microsoft.com/office/drawing/2014/main" id="{E570BBF0-DF30-4898-89DD-8E929C0AD0B3}"/>
              </a:ext>
            </a:extLst>
          </p:cNvPr>
          <p:cNvSpPr>
            <a:spLocks noGrp="1"/>
          </p:cNvSpPr>
          <p:nvPr>
            <p:ph type="pic" sz="quarter" idx="15"/>
          </p:nvPr>
        </p:nvSpPr>
        <p:spPr>
          <a:xfrm>
            <a:off x="246000" y="1659525"/>
            <a:ext cx="11700000" cy="4517136"/>
          </a:xfrm>
          <a:solidFill>
            <a:schemeClr val="bg1">
              <a:alpha val="50000"/>
            </a:schemeClr>
          </a:solidFill>
        </p:spPr>
        <p:txBody>
          <a:bodyPr anchor="ctr" anchorCtr="0">
            <a:normAutofit/>
          </a:bodyPr>
          <a:lstStyle>
            <a:lvl1pPr marL="0" indent="0" algn="ctr">
              <a:buNone/>
              <a:defRPr sz="1500"/>
            </a:lvl1pPr>
          </a:lstStyle>
          <a:p>
            <a:r>
              <a:rPr lang="en-US"/>
              <a:t>Click icon to add picture</a:t>
            </a:r>
            <a:endParaRPr lang="en-US" dirty="0"/>
          </a:p>
        </p:txBody>
      </p:sp>
      <p:cxnSp>
        <p:nvCxnSpPr>
          <p:cNvPr id="15" name="Straight Connector 14">
            <a:extLst>
              <a:ext uri="{FF2B5EF4-FFF2-40B4-BE49-F238E27FC236}">
                <a16:creationId xmlns:a16="http://schemas.microsoft.com/office/drawing/2014/main" id="{2A58BD2B-1B9B-49E6-8C1A-77F7A60420D7}"/>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7" name="Text Placeholder 15">
            <a:extLst>
              <a:ext uri="{FF2B5EF4-FFF2-40B4-BE49-F238E27FC236}">
                <a16:creationId xmlns:a16="http://schemas.microsoft.com/office/drawing/2014/main" id="{A17DA84B-7C7B-413F-9A4E-88B7975E1CBB}"/>
              </a:ext>
            </a:extLst>
          </p:cNvPr>
          <p:cNvSpPr>
            <a:spLocks noGrp="1"/>
          </p:cNvSpPr>
          <p:nvPr>
            <p:ph type="body" sz="quarter" idx="14" hasCustomPrompt="1"/>
          </p:nvPr>
        </p:nvSpPr>
        <p:spPr>
          <a:xfrm>
            <a:off x="10832539"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453C73EB-9DF5-425B-B9EA-BADEC3467080}"/>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47099162"/>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3_Picture and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Picture Placeholder 19">
            <a:extLst>
              <a:ext uri="{FF2B5EF4-FFF2-40B4-BE49-F238E27FC236}">
                <a16:creationId xmlns:a16="http://schemas.microsoft.com/office/drawing/2014/main" id="{90DA0444-D1E1-48F5-9158-243679F7B638}"/>
              </a:ext>
            </a:extLst>
          </p:cNvPr>
          <p:cNvSpPr>
            <a:spLocks noGrp="1"/>
          </p:cNvSpPr>
          <p:nvPr>
            <p:ph type="pic" sz="quarter" idx="15"/>
          </p:nvPr>
        </p:nvSpPr>
        <p:spPr>
          <a:xfrm>
            <a:off x="0" y="2167439"/>
            <a:ext cx="12192000" cy="4009222"/>
          </a:xfrm>
          <a:solidFill>
            <a:schemeClr val="bg1">
              <a:alpha val="50000"/>
            </a:schemeClr>
          </a:solidFill>
        </p:spPr>
        <p:txBody>
          <a:bodyPr anchor="ctr" anchorCtr="0">
            <a:normAutofit/>
          </a:bodyPr>
          <a:lstStyle>
            <a:lvl1pPr marL="0" indent="0" algn="ctr">
              <a:buNone/>
              <a:defRPr sz="1500"/>
            </a:lvl1pPr>
          </a:lstStyle>
          <a:p>
            <a:r>
              <a:rPr lang="en-US"/>
              <a:t>Click icon to add picture</a:t>
            </a: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630859"/>
            <a:ext cx="4143555" cy="1536580"/>
          </a:xfrm>
        </p:spPr>
        <p:txBody>
          <a:bodyPr/>
          <a:lstStyle>
            <a:lvl1pPr>
              <a:defRPr/>
            </a:lvl1pPr>
          </a:lstStyle>
          <a:p>
            <a:r>
              <a:rPr lang="en-US" dirty="0"/>
              <a:t>PICTURE</a:t>
            </a:r>
            <a:br>
              <a:rPr lang="en-US" dirty="0"/>
            </a:br>
            <a:r>
              <a:rPr lang="en-US" dirty="0"/>
              <a:t>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F6EF2B0D-49A2-441C-B800-8DA3FF9758CE}" type="datetime1">
              <a:rPr lang="en-US" smtClean="0"/>
              <a:t>10/7/2021</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871728"/>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79139101"/>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5_Picture and Title">
    <p:bg>
      <p:bgPr>
        <a:solidFill>
          <a:schemeClr val="bg1"/>
        </a:solidFill>
        <a:effectLst/>
      </p:bgPr>
    </p:bg>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4FC6DCA8-CFF5-4F20-A410-C3EA0873DEFA}"/>
              </a:ext>
            </a:extLst>
          </p:cNvPr>
          <p:cNvSpPr>
            <a:spLocks noGrp="1"/>
          </p:cNvSpPr>
          <p:nvPr>
            <p:ph type="pic" sz="quarter" idx="15"/>
          </p:nvPr>
        </p:nvSpPr>
        <p:spPr>
          <a:xfrm>
            <a:off x="0" y="0"/>
            <a:ext cx="12191999" cy="4251153"/>
          </a:xfrm>
          <a:custGeom>
            <a:avLst/>
            <a:gdLst>
              <a:gd name="connsiteX0" fmla="*/ 0 w 12191999"/>
              <a:gd name="connsiteY0" fmla="*/ 0 h 4251153"/>
              <a:gd name="connsiteX1" fmla="*/ 12191999 w 12191999"/>
              <a:gd name="connsiteY1" fmla="*/ 0 h 4251153"/>
              <a:gd name="connsiteX2" fmla="*/ 12191999 w 12191999"/>
              <a:gd name="connsiteY2" fmla="*/ 795243 h 4251153"/>
              <a:gd name="connsiteX3" fmla="*/ 11190767 w 12191999"/>
              <a:gd name="connsiteY3" fmla="*/ 795243 h 4251153"/>
              <a:gd name="connsiteX4" fmla="*/ 11190767 w 12191999"/>
              <a:gd name="connsiteY4" fmla="*/ 802443 h 4251153"/>
              <a:gd name="connsiteX5" fmla="*/ 12191999 w 12191999"/>
              <a:gd name="connsiteY5" fmla="*/ 802443 h 4251153"/>
              <a:gd name="connsiteX6" fmla="*/ 12191999 w 12191999"/>
              <a:gd name="connsiteY6" fmla="*/ 4251153 h 4251153"/>
              <a:gd name="connsiteX7" fmla="*/ 0 w 12191999"/>
              <a:gd name="connsiteY7" fmla="*/ 4251153 h 4251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1999" h="4251153">
                <a:moveTo>
                  <a:pt x="0" y="0"/>
                </a:moveTo>
                <a:lnTo>
                  <a:pt x="12191999" y="0"/>
                </a:lnTo>
                <a:lnTo>
                  <a:pt x="12191999" y="795243"/>
                </a:lnTo>
                <a:lnTo>
                  <a:pt x="11190767" y="795243"/>
                </a:lnTo>
                <a:lnTo>
                  <a:pt x="11190767" y="802443"/>
                </a:lnTo>
                <a:lnTo>
                  <a:pt x="12191999" y="802443"/>
                </a:lnTo>
                <a:lnTo>
                  <a:pt x="12191999" y="4251153"/>
                </a:lnTo>
                <a:lnTo>
                  <a:pt x="0" y="4251153"/>
                </a:lnTo>
                <a:close/>
              </a:path>
            </a:pathLst>
          </a:custGeom>
          <a:solidFill>
            <a:schemeClr val="bg1">
              <a:alpha val="50000"/>
            </a:schemeClr>
          </a:solidFill>
        </p:spPr>
        <p:txBody>
          <a:bodyPr wrap="square" anchor="ctr" anchorCtr="0">
            <a:noAutofit/>
          </a:bodyPr>
          <a:lstStyle>
            <a:lvl1pPr marL="0" indent="0" algn="ctr">
              <a:buNone/>
              <a:defRPr sz="1500"/>
            </a:lvl1pPr>
          </a:lstStyle>
          <a:p>
            <a:r>
              <a:rPr lang="en-US"/>
              <a:t>Click icon to add picture</a:t>
            </a:r>
            <a:endParaRPr lang="en-US" dirty="0"/>
          </a:p>
        </p:txBody>
      </p:sp>
      <p:sp>
        <p:nvSpPr>
          <p:cNvPr id="11" name="Rectangle 10">
            <a:extLst>
              <a:ext uri="{FF2B5EF4-FFF2-40B4-BE49-F238E27FC236}">
                <a16:creationId xmlns:a16="http://schemas.microsoft.com/office/drawing/2014/main" id="{7E6F6CA0-765E-484B-B9C2-16E6A4F4986D}"/>
              </a:ext>
            </a:extLst>
          </p:cNvPr>
          <p:cNvSpPr/>
          <p:nvPr userDrawn="1"/>
        </p:nvSpPr>
        <p:spPr>
          <a:xfrm>
            <a:off x="0" y="4251158"/>
            <a:ext cx="12192000" cy="2606842"/>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694227" y="4435638"/>
            <a:ext cx="8807116" cy="1571359"/>
          </a:xfrm>
        </p:spPr>
        <p:txBody>
          <a:bodyPr anchor="b">
            <a:normAutofit/>
          </a:bodyPr>
          <a:lstStyle>
            <a:lvl1pPr algn="l">
              <a:defRPr sz="4000" b="1">
                <a:solidFill>
                  <a:schemeClr val="bg1"/>
                </a:solidFill>
              </a:defRPr>
            </a:lvl1pPr>
          </a:lstStyle>
          <a:p>
            <a:r>
              <a:rPr lang="en-US" dirty="0"/>
              <a:t>PICTURE</a:t>
            </a:r>
            <a:br>
              <a:rPr lang="en-US" dirty="0"/>
            </a:br>
            <a:r>
              <a:rPr lang="en-US" dirty="0"/>
              <a:t>SLIDE</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2F5D5FDB-2FE7-44AD-B9BD-8BEF95F41952}" type="datetime1">
              <a:rPr lang="en-US" smtClean="0"/>
              <a:t>10/7/2021</a:t>
            </a:fld>
            <a:endParaRPr lang="en-US" dirty="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a:xfrm>
            <a:off x="1694226" y="6159402"/>
            <a:ext cx="2154460" cy="365125"/>
          </a:xfrm>
        </p:spPr>
        <p:txBody>
          <a:bodyPr/>
          <a:lstStyle/>
          <a:p>
            <a:r>
              <a:rPr lang="en-US" dirty="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smtClean="0"/>
              <a:t>‹#›</a:t>
            </a:fld>
            <a:endParaRPr lang="en-US" dirty="0"/>
          </a:p>
        </p:txBody>
      </p:sp>
      <p:cxnSp>
        <p:nvCxnSpPr>
          <p:cNvPr id="17" name="Straight Connector 16">
            <a:extLst>
              <a:ext uri="{FF2B5EF4-FFF2-40B4-BE49-F238E27FC236}">
                <a16:creationId xmlns:a16="http://schemas.microsoft.com/office/drawing/2014/main" id="{3AE6B4C8-5DC5-48CB-A4AB-540F064C26CA}"/>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CBA6E06C-D6DA-4EDA-9A87-02C42E3144CB}"/>
              </a:ext>
            </a:extLst>
          </p:cNvPr>
          <p:cNvSpPr/>
          <p:nvPr userDrawn="1"/>
        </p:nvSpPr>
        <p:spPr>
          <a:xfrm>
            <a:off x="1283369" y="4914000"/>
            <a:ext cx="72000" cy="194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Text Placeholder 15">
            <a:extLst>
              <a:ext uri="{FF2B5EF4-FFF2-40B4-BE49-F238E27FC236}">
                <a16:creationId xmlns:a16="http://schemas.microsoft.com/office/drawing/2014/main" id="{D9DE605B-C51B-41B7-9FCB-86CE13FFB5F6}"/>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2" name="Straight Connector 11">
            <a:extLst>
              <a:ext uri="{FF2B5EF4-FFF2-40B4-BE49-F238E27FC236}">
                <a16:creationId xmlns:a16="http://schemas.microsoft.com/office/drawing/2014/main" id="{E2311598-88E6-4CCA-AFD4-E5D87D3AAF1D}"/>
              </a:ext>
            </a:extLst>
          </p:cNvPr>
          <p:cNvCxnSpPr>
            <a:cxnSpLocks/>
          </p:cNvCxnSpPr>
          <p:nvPr userDrawn="1"/>
        </p:nvCxnSpPr>
        <p:spPr>
          <a:xfrm>
            <a:off x="11184000" y="805368"/>
            <a:ext cx="1008000" cy="0"/>
          </a:xfrm>
          <a:prstGeom prst="line">
            <a:avLst/>
          </a:prstGeom>
          <a:ln w="34925">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36689736"/>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3_Content with Caption">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DA48C424-A3E8-45D9-A344-780A64F65F99}"/>
              </a:ext>
            </a:extLst>
          </p:cNvPr>
          <p:cNvSpPr/>
          <p:nvPr userDrawn="1"/>
        </p:nvSpPr>
        <p:spPr>
          <a:xfrm>
            <a:off x="0" y="5532437"/>
            <a:ext cx="12192000" cy="1325563"/>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A2C5870-C68D-4A7D-82BB-410BAD394DF1}"/>
              </a:ext>
            </a:extLst>
          </p:cNvPr>
          <p:cNvSpPr>
            <a:spLocks noGrp="1"/>
          </p:cNvSpPr>
          <p:nvPr>
            <p:ph type="title" hasCustomPrompt="1"/>
          </p:nvPr>
        </p:nvSpPr>
        <p:spPr>
          <a:xfrm>
            <a:off x="928800" y="470055"/>
            <a:ext cx="10515600" cy="1325563"/>
          </a:xfrm>
        </p:spPr>
        <p:txBody>
          <a:bodyPr/>
          <a:lstStyle>
            <a:lvl1pPr>
              <a:defRPr>
                <a:gradFill>
                  <a:gsLst>
                    <a:gs pos="0">
                      <a:schemeClr val="bg2"/>
                    </a:gs>
                    <a:gs pos="100000">
                      <a:schemeClr val="accent1"/>
                    </a:gs>
                  </a:gsLst>
                  <a:lin ang="0" scaled="1"/>
                </a:gradFill>
              </a:defRPr>
            </a:lvl1pPr>
          </a:lstStyle>
          <a:p>
            <a:r>
              <a:rPr lang="en-US" dirty="0"/>
              <a:t>CHART SLIDE</a:t>
            </a:r>
          </a:p>
        </p:txBody>
      </p:sp>
      <p:sp>
        <p:nvSpPr>
          <p:cNvPr id="3" name="Date Placeholder 2">
            <a:extLst>
              <a:ext uri="{FF2B5EF4-FFF2-40B4-BE49-F238E27FC236}">
                <a16:creationId xmlns:a16="http://schemas.microsoft.com/office/drawing/2014/main" id="{6236F3ED-82D9-4642-A435-86170B8919AF}"/>
              </a:ext>
            </a:extLst>
          </p:cNvPr>
          <p:cNvSpPr>
            <a:spLocks noGrp="1"/>
          </p:cNvSpPr>
          <p:nvPr>
            <p:ph type="dt" sz="half" idx="10"/>
          </p:nvPr>
        </p:nvSpPr>
        <p:spPr/>
        <p:txBody>
          <a:bodyPr/>
          <a:lstStyle/>
          <a:p>
            <a:fld id="{C8790E14-8D81-41DD-8E4A-1160D6D337E4}" type="datetime1">
              <a:rPr lang="en-US" smtClean="0"/>
              <a:t>10/7/2021</a:t>
            </a:fld>
            <a:endParaRPr lang="en-US" dirty="0"/>
          </a:p>
        </p:txBody>
      </p:sp>
      <p:sp>
        <p:nvSpPr>
          <p:cNvPr id="4" name="Footer Placeholder 3">
            <a:extLst>
              <a:ext uri="{FF2B5EF4-FFF2-40B4-BE49-F238E27FC236}">
                <a16:creationId xmlns:a16="http://schemas.microsoft.com/office/drawing/2014/main" id="{B172C020-7618-45BB-AF25-CD2F3A57D922}"/>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AFAFB5F8-C1DD-4F45-9C62-6669B34800E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6D28A3A2-B6A3-4735-BBC9-E721BA710C9B}"/>
              </a:ext>
            </a:extLst>
          </p:cNvPr>
          <p:cNvSpPr/>
          <p:nvPr userDrawn="1"/>
        </p:nvSpPr>
        <p:spPr>
          <a:xfrm>
            <a:off x="687289" y="0"/>
            <a:ext cx="72000" cy="128930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2">
            <a:extLst>
              <a:ext uri="{FF2B5EF4-FFF2-40B4-BE49-F238E27FC236}">
                <a16:creationId xmlns:a16="http://schemas.microsoft.com/office/drawing/2014/main" id="{BADDF5A7-229B-4731-9A6F-9DE095F66600}"/>
              </a:ext>
            </a:extLst>
          </p:cNvPr>
          <p:cNvSpPr>
            <a:spLocks noGrp="1"/>
          </p:cNvSpPr>
          <p:nvPr>
            <p:ph type="body" idx="1"/>
          </p:nvPr>
        </p:nvSpPr>
        <p:spPr>
          <a:xfrm>
            <a:off x="928800" y="2316979"/>
            <a:ext cx="5157787" cy="823912"/>
          </a:xfrm>
        </p:spPr>
        <p:txBody>
          <a:bodyPr anchor="b"/>
          <a:lstStyle>
            <a:lvl1pPr marL="0" indent="0">
              <a:buNone/>
              <a:defRPr lang="en-US" sz="2500" b="1" i="0" kern="1200" dirty="0" smtClean="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Content Placeholder 3">
            <a:extLst>
              <a:ext uri="{FF2B5EF4-FFF2-40B4-BE49-F238E27FC236}">
                <a16:creationId xmlns:a16="http://schemas.microsoft.com/office/drawing/2014/main" id="{131A72C0-870A-4F64-AE16-6B1FA2C61A94}"/>
              </a:ext>
            </a:extLst>
          </p:cNvPr>
          <p:cNvSpPr>
            <a:spLocks noGrp="1"/>
          </p:cNvSpPr>
          <p:nvPr>
            <p:ph sz="half" idx="2"/>
          </p:nvPr>
        </p:nvSpPr>
        <p:spPr>
          <a:xfrm>
            <a:off x="928800" y="3431112"/>
            <a:ext cx="5157787" cy="2017154"/>
          </a:xfrm>
        </p:spPr>
        <p:txBody>
          <a:bodyPr>
            <a:normAutofit/>
          </a:bodyPr>
          <a:lstStyle>
            <a:lvl1pPr marL="0" indent="0" algn="l" defTabSz="914400" rtl="0" eaLnBrk="1" latinLnBrk="0" hangingPunct="1">
              <a:lnSpc>
                <a:spcPct val="100000"/>
              </a:lnSpc>
              <a:spcBef>
                <a:spcPts val="600"/>
              </a:spcBef>
              <a:buFont typeface="Arial" panose="020B0604020202020204" pitchFamily="34" charset="0"/>
              <a:buNone/>
              <a:defRPr lang="en-US" sz="1600" i="0" kern="1200" dirty="0" smtClean="0">
                <a:solidFill>
                  <a:schemeClr val="tx1">
                    <a:lumMod val="75000"/>
                    <a:lumOff val="25000"/>
                  </a:schemeClr>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11" name="Text Placeholder 4">
            <a:extLst>
              <a:ext uri="{FF2B5EF4-FFF2-40B4-BE49-F238E27FC236}">
                <a16:creationId xmlns:a16="http://schemas.microsoft.com/office/drawing/2014/main" id="{9962AFC0-1C35-4CF7-B15A-469738360002}"/>
              </a:ext>
            </a:extLst>
          </p:cNvPr>
          <p:cNvSpPr>
            <a:spLocks noGrp="1"/>
          </p:cNvSpPr>
          <p:nvPr>
            <p:ph type="body" sz="quarter" idx="3"/>
          </p:nvPr>
        </p:nvSpPr>
        <p:spPr>
          <a:xfrm>
            <a:off x="6224784" y="1402584"/>
            <a:ext cx="5183188" cy="823912"/>
          </a:xfrm>
        </p:spPr>
        <p:txBody>
          <a:bodyPr anchor="b">
            <a:normAutofit/>
          </a:bodyPr>
          <a:lstStyle>
            <a:lvl1pPr marL="0" indent="0">
              <a:buNone/>
              <a:defRPr lang="en-US" sz="2500" b="1" i="0" kern="1200" dirty="0" smtClean="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5">
            <a:extLst>
              <a:ext uri="{FF2B5EF4-FFF2-40B4-BE49-F238E27FC236}">
                <a16:creationId xmlns:a16="http://schemas.microsoft.com/office/drawing/2014/main" id="{2A1EF39B-44B4-41E9-B813-11A664255B46}"/>
              </a:ext>
            </a:extLst>
          </p:cNvPr>
          <p:cNvSpPr>
            <a:spLocks noGrp="1"/>
          </p:cNvSpPr>
          <p:nvPr>
            <p:ph sz="quarter" idx="4"/>
          </p:nvPr>
        </p:nvSpPr>
        <p:spPr>
          <a:xfrm>
            <a:off x="6224784" y="2516716"/>
            <a:ext cx="5183188" cy="2931545"/>
          </a:xfrm>
        </p:spPr>
        <p:txBody>
          <a:bodyPr>
            <a:normAutofit/>
          </a:bodyPr>
          <a:lstStyle>
            <a:lvl1pPr>
              <a:defRPr lang="en-US" sz="1600" i="0" kern="1200" dirty="0" smtClean="0">
                <a:solidFill>
                  <a:schemeClr val="tx1">
                    <a:lumMod val="75000"/>
                    <a:lumOff val="25000"/>
                  </a:schemeClr>
                </a:solidFill>
                <a:latin typeface="+mn-lt"/>
                <a:ea typeface="+mn-ea"/>
                <a:cs typeface="+mn-cs"/>
              </a:defRPr>
            </a:lvl1pPr>
            <a:lvl2pPr>
              <a:defRPr/>
            </a:lvl2pPr>
            <a:lvl3pPr>
              <a:defRPr/>
            </a:lvl3pPr>
            <a:lvl4pPr>
              <a:defRPr/>
            </a:lvl4pPr>
            <a:lvl5pPr>
              <a:defRPr/>
            </a:lvl5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cxnSp>
        <p:nvCxnSpPr>
          <p:cNvPr id="13" name="Straight Connector 12">
            <a:extLst>
              <a:ext uri="{FF2B5EF4-FFF2-40B4-BE49-F238E27FC236}">
                <a16:creationId xmlns:a16="http://schemas.microsoft.com/office/drawing/2014/main" id="{0E13CA67-E267-486C-8B01-B07C27F7D30A}"/>
              </a:ext>
            </a:extLst>
          </p:cNvPr>
          <p:cNvCxnSpPr/>
          <p:nvPr userDrawn="1"/>
        </p:nvCxnSpPr>
        <p:spPr>
          <a:xfrm>
            <a:off x="1068863" y="327193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551A0EC-216D-492E-A209-7CD61B5343CC}"/>
              </a:ext>
            </a:extLst>
          </p:cNvPr>
          <p:cNvCxnSpPr/>
          <p:nvPr userDrawn="1"/>
        </p:nvCxnSpPr>
        <p:spPr>
          <a:xfrm>
            <a:off x="6352281" y="2357538"/>
            <a:ext cx="63093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EBE7B492-C944-422B-9779-A95207B000CF}"/>
              </a:ext>
            </a:extLst>
          </p:cNvPr>
          <p:cNvCxnSpPr>
            <a:cxnSpLocks/>
          </p:cNvCxnSpPr>
          <p:nvPr userDrawn="1"/>
        </p:nvCxnSpPr>
        <p:spPr>
          <a:xfrm>
            <a:off x="11190767" y="800959"/>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B7A18CA1-13F1-4B77-BA9C-71FAF3AEE43C}"/>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7" name="Straight Connector 16">
            <a:extLst>
              <a:ext uri="{FF2B5EF4-FFF2-40B4-BE49-F238E27FC236}">
                <a16:creationId xmlns:a16="http://schemas.microsoft.com/office/drawing/2014/main" id="{166915A3-52A7-4C8C-B8EC-41071CB1A90B}"/>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48B84D4-EC6A-481E-87B5-0AA6E59A5C12}"/>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47561181"/>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4_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 Placeholder 2">
            <a:extLst>
              <a:ext uri="{FF2B5EF4-FFF2-40B4-BE49-F238E27FC236}">
                <a16:creationId xmlns:a16="http://schemas.microsoft.com/office/drawing/2014/main" id="{4D589D6B-831D-4563-A99C-EBE2564083ED}"/>
              </a:ext>
            </a:extLst>
          </p:cNvPr>
          <p:cNvSpPr>
            <a:spLocks noGrp="1"/>
          </p:cNvSpPr>
          <p:nvPr>
            <p:ph type="body" idx="1"/>
          </p:nvPr>
        </p:nvSpPr>
        <p:spPr>
          <a:xfrm>
            <a:off x="1555328" y="2272009"/>
            <a:ext cx="4759643" cy="823912"/>
          </a:xfrm>
        </p:spPr>
        <p:txBody>
          <a:bodyPr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630859"/>
            <a:ext cx="4143555" cy="1536580"/>
          </a:xfrm>
        </p:spPr>
        <p:txBody>
          <a:bodyPr/>
          <a:lstStyle>
            <a:lvl1pPr>
              <a:defRPr/>
            </a:lvl1pPr>
          </a:lstStyle>
          <a:p>
            <a:r>
              <a:rPr lang="en-US" dirty="0"/>
              <a:t>CHART</a:t>
            </a:r>
            <a:br>
              <a:rPr lang="en-US" dirty="0"/>
            </a:br>
            <a:r>
              <a:rPr lang="en-US" dirty="0"/>
              <a:t>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5989398F-A7F5-4300-AD8D-F2211496F365}" type="datetime1">
              <a:rPr lang="en-US" smtClean="0"/>
              <a:t>10/7/2021</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871728"/>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Content Placeholder 3">
            <a:extLst>
              <a:ext uri="{FF2B5EF4-FFF2-40B4-BE49-F238E27FC236}">
                <a16:creationId xmlns:a16="http://schemas.microsoft.com/office/drawing/2014/main" id="{3B530EAF-CF53-49F1-B6C8-C2B60A5F633E}"/>
              </a:ext>
            </a:extLst>
          </p:cNvPr>
          <p:cNvSpPr>
            <a:spLocks noGrp="1"/>
          </p:cNvSpPr>
          <p:nvPr>
            <p:ph sz="half" idx="2"/>
          </p:nvPr>
        </p:nvSpPr>
        <p:spPr>
          <a:xfrm>
            <a:off x="1555328" y="3386142"/>
            <a:ext cx="4759643" cy="2773258"/>
          </a:xfrm>
        </p:spPr>
        <p:txBody>
          <a:bodyPr>
            <a:normAutofit/>
          </a:bodyPr>
          <a:lstStyle>
            <a:lvl1pPr marL="0" indent="0" algn="l" defTabSz="914400" rtl="0" eaLnBrk="1" latinLnBrk="0" hangingPunct="1">
              <a:lnSpc>
                <a:spcPct val="100000"/>
              </a:lnSpc>
              <a:spcBef>
                <a:spcPts val="600"/>
              </a:spcBef>
              <a:buFont typeface="Arial" panose="020B0604020202020204" pitchFamily="34" charset="0"/>
              <a:buNone/>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20" name="Text Placeholder 4">
            <a:extLst>
              <a:ext uri="{FF2B5EF4-FFF2-40B4-BE49-F238E27FC236}">
                <a16:creationId xmlns:a16="http://schemas.microsoft.com/office/drawing/2014/main" id="{73B77664-6718-4048-AA03-DCFB4D6D880C}"/>
              </a:ext>
            </a:extLst>
          </p:cNvPr>
          <p:cNvSpPr>
            <a:spLocks noGrp="1"/>
          </p:cNvSpPr>
          <p:nvPr>
            <p:ph type="body" sz="quarter" idx="3"/>
          </p:nvPr>
        </p:nvSpPr>
        <p:spPr>
          <a:xfrm>
            <a:off x="6911272" y="1414759"/>
            <a:ext cx="4783083"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1" name="Content Placeholder 5">
            <a:extLst>
              <a:ext uri="{FF2B5EF4-FFF2-40B4-BE49-F238E27FC236}">
                <a16:creationId xmlns:a16="http://schemas.microsoft.com/office/drawing/2014/main" id="{17E62B55-2C81-4D0C-82F0-D765EFB74575}"/>
              </a:ext>
            </a:extLst>
          </p:cNvPr>
          <p:cNvSpPr>
            <a:spLocks noGrp="1"/>
          </p:cNvSpPr>
          <p:nvPr>
            <p:ph sz="quarter" idx="4"/>
          </p:nvPr>
        </p:nvSpPr>
        <p:spPr>
          <a:xfrm>
            <a:off x="6911272" y="2528891"/>
            <a:ext cx="4783083" cy="3630507"/>
          </a:xfrm>
        </p:spPr>
        <p:txBody>
          <a:bodyPr>
            <a:normAutofit/>
          </a:bodyPr>
          <a:lstStyle>
            <a:lvl1pPr>
              <a:defRPr lang="en-US" sz="1600" i="0" kern="1200" dirty="0" smtClean="0">
                <a:solidFill>
                  <a:schemeClr val="bg1"/>
                </a:solidFill>
                <a:latin typeface="+mn-lt"/>
                <a:ea typeface="+mn-ea"/>
                <a:cs typeface="+mn-cs"/>
              </a:defRPr>
            </a:lvl1pPr>
            <a:lvl2pPr>
              <a:defRPr/>
            </a:lvl2pPr>
            <a:lvl3pPr>
              <a:defRPr/>
            </a:lvl3pPr>
            <a:lvl4pPr>
              <a:defRPr/>
            </a:lvl4pPr>
            <a:lvl5pPr>
              <a:defRPr/>
            </a:lvl5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cxnSp>
        <p:nvCxnSpPr>
          <p:cNvPr id="22" name="Straight Connector 21">
            <a:extLst>
              <a:ext uri="{FF2B5EF4-FFF2-40B4-BE49-F238E27FC236}">
                <a16:creationId xmlns:a16="http://schemas.microsoft.com/office/drawing/2014/main" id="{D6ECB7AA-A238-4E2E-8A06-0B7C8B62A61D}"/>
              </a:ext>
            </a:extLst>
          </p:cNvPr>
          <p:cNvCxnSpPr>
            <a:cxnSpLocks/>
          </p:cNvCxnSpPr>
          <p:nvPr userDrawn="1"/>
        </p:nvCxnSpPr>
        <p:spPr>
          <a:xfrm>
            <a:off x="1695391"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34F3080-CEDC-41FB-BA9C-9C93575A8C71}"/>
              </a:ext>
            </a:extLst>
          </p:cNvPr>
          <p:cNvCxnSpPr>
            <a:cxnSpLocks/>
          </p:cNvCxnSpPr>
          <p:nvPr userDrawn="1"/>
        </p:nvCxnSpPr>
        <p:spPr>
          <a:xfrm>
            <a:off x="7038769" y="236971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50067091"/>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5_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00CD2376-834B-4EE0-BA14-A9AEA2135615}"/>
              </a:ext>
            </a:extLst>
          </p:cNvPr>
          <p:cNvSpPr/>
          <p:nvPr userDrawn="1"/>
        </p:nvSpPr>
        <p:spPr>
          <a:xfrm>
            <a:off x="6096000" y="0"/>
            <a:ext cx="6096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 Placeholder 2">
            <a:extLst>
              <a:ext uri="{FF2B5EF4-FFF2-40B4-BE49-F238E27FC236}">
                <a16:creationId xmlns:a16="http://schemas.microsoft.com/office/drawing/2014/main" id="{4D589D6B-831D-4563-A99C-EBE2564083ED}"/>
              </a:ext>
            </a:extLst>
          </p:cNvPr>
          <p:cNvSpPr>
            <a:spLocks noGrp="1"/>
          </p:cNvSpPr>
          <p:nvPr>
            <p:ph type="body" idx="1"/>
          </p:nvPr>
        </p:nvSpPr>
        <p:spPr>
          <a:xfrm>
            <a:off x="1555329" y="2272009"/>
            <a:ext cx="4540672" cy="823912"/>
          </a:xfrm>
        </p:spPr>
        <p:txBody>
          <a:bodyPr anchor="b"/>
          <a:lstStyle>
            <a:lvl1pPr marL="0" indent="0">
              <a:buNone/>
              <a:defRPr lang="en-US" sz="2500" b="1" i="0" kern="1200" dirty="0" smtClean="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630859"/>
            <a:ext cx="4143555" cy="1536580"/>
          </a:xfrm>
        </p:spPr>
        <p:txBody>
          <a:bodyPr/>
          <a:lstStyle>
            <a:lvl1pPr>
              <a:defRPr>
                <a:gradFill>
                  <a:gsLst>
                    <a:gs pos="0">
                      <a:schemeClr val="bg2"/>
                    </a:gs>
                    <a:gs pos="100000">
                      <a:schemeClr val="accent1"/>
                    </a:gs>
                  </a:gsLst>
                  <a:lin ang="0" scaled="1"/>
                </a:gradFill>
              </a:defRPr>
            </a:lvl1pPr>
          </a:lstStyle>
          <a:p>
            <a:r>
              <a:rPr lang="en-US" dirty="0"/>
              <a:t>CHART</a:t>
            </a:r>
            <a:br>
              <a:rPr lang="en-US" dirty="0"/>
            </a:br>
            <a:r>
              <a:rPr lang="en-US" dirty="0"/>
              <a:t>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1F1D69A2-DE74-4722-929F-847049DD6A45}" type="datetime1">
              <a:rPr lang="en-US" smtClean="0"/>
              <a:t>10/7/2021</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871728"/>
            <a:ext cx="72000" cy="93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Content Placeholder 3">
            <a:extLst>
              <a:ext uri="{FF2B5EF4-FFF2-40B4-BE49-F238E27FC236}">
                <a16:creationId xmlns:a16="http://schemas.microsoft.com/office/drawing/2014/main" id="{3B530EAF-CF53-49F1-B6C8-C2B60A5F633E}"/>
              </a:ext>
            </a:extLst>
          </p:cNvPr>
          <p:cNvSpPr>
            <a:spLocks noGrp="1"/>
          </p:cNvSpPr>
          <p:nvPr>
            <p:ph sz="half" idx="2"/>
          </p:nvPr>
        </p:nvSpPr>
        <p:spPr>
          <a:xfrm>
            <a:off x="1555329" y="3386142"/>
            <a:ext cx="4540672" cy="2773258"/>
          </a:xfrm>
        </p:spPr>
        <p:txBody>
          <a:bodyPr>
            <a:normAutofit/>
          </a:bodyPr>
          <a:lstStyle>
            <a:lvl1pPr marL="0" indent="0" algn="l" defTabSz="914400" rtl="0" eaLnBrk="1" latinLnBrk="0" hangingPunct="1">
              <a:lnSpc>
                <a:spcPct val="100000"/>
              </a:lnSpc>
              <a:spcBef>
                <a:spcPts val="600"/>
              </a:spcBef>
              <a:buFont typeface="Arial" panose="020B0604020202020204" pitchFamily="34" charset="0"/>
              <a:buNone/>
              <a:defRPr lang="en-US" sz="1600" i="0" kern="1200" dirty="0" smtClean="0">
                <a:solidFill>
                  <a:schemeClr val="tx1">
                    <a:lumMod val="75000"/>
                    <a:lumOff val="25000"/>
                  </a:schemeClr>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20" name="Text Placeholder 4">
            <a:extLst>
              <a:ext uri="{FF2B5EF4-FFF2-40B4-BE49-F238E27FC236}">
                <a16:creationId xmlns:a16="http://schemas.microsoft.com/office/drawing/2014/main" id="{73B77664-6718-4048-AA03-DCFB4D6D880C}"/>
              </a:ext>
            </a:extLst>
          </p:cNvPr>
          <p:cNvSpPr>
            <a:spLocks noGrp="1"/>
          </p:cNvSpPr>
          <p:nvPr>
            <p:ph type="body" sz="quarter" idx="3"/>
          </p:nvPr>
        </p:nvSpPr>
        <p:spPr>
          <a:xfrm>
            <a:off x="6911272" y="1414759"/>
            <a:ext cx="4783083"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1" name="Content Placeholder 5">
            <a:extLst>
              <a:ext uri="{FF2B5EF4-FFF2-40B4-BE49-F238E27FC236}">
                <a16:creationId xmlns:a16="http://schemas.microsoft.com/office/drawing/2014/main" id="{17E62B55-2C81-4D0C-82F0-D765EFB74575}"/>
              </a:ext>
            </a:extLst>
          </p:cNvPr>
          <p:cNvSpPr>
            <a:spLocks noGrp="1"/>
          </p:cNvSpPr>
          <p:nvPr>
            <p:ph sz="quarter" idx="4"/>
          </p:nvPr>
        </p:nvSpPr>
        <p:spPr>
          <a:xfrm>
            <a:off x="6911272" y="2528891"/>
            <a:ext cx="4783083" cy="3630507"/>
          </a:xfrm>
        </p:spPr>
        <p:txBody>
          <a:bodyPr>
            <a:normAutofit/>
          </a:bodyPr>
          <a:lstStyle>
            <a:lvl1pPr>
              <a:defRPr lang="en-US" sz="1600" i="0" kern="1200" dirty="0" smtClean="0">
                <a:solidFill>
                  <a:schemeClr val="bg1"/>
                </a:solidFill>
                <a:latin typeface="+mn-lt"/>
                <a:ea typeface="+mn-ea"/>
                <a:cs typeface="+mn-cs"/>
              </a:defRPr>
            </a:lvl1pPr>
            <a:lvl2pPr>
              <a:defRPr/>
            </a:lvl2pPr>
            <a:lvl3pPr>
              <a:defRPr/>
            </a:lvl3pPr>
            <a:lvl4pPr>
              <a:defRPr/>
            </a:lvl4pPr>
            <a:lvl5pPr>
              <a:defRPr/>
            </a:lvl5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cxnSp>
        <p:nvCxnSpPr>
          <p:cNvPr id="22" name="Straight Connector 21">
            <a:extLst>
              <a:ext uri="{FF2B5EF4-FFF2-40B4-BE49-F238E27FC236}">
                <a16:creationId xmlns:a16="http://schemas.microsoft.com/office/drawing/2014/main" id="{D6ECB7AA-A238-4E2E-8A06-0B7C8B62A61D}"/>
              </a:ext>
            </a:extLst>
          </p:cNvPr>
          <p:cNvCxnSpPr>
            <a:cxnSpLocks/>
          </p:cNvCxnSpPr>
          <p:nvPr userDrawn="1"/>
        </p:nvCxnSpPr>
        <p:spPr>
          <a:xfrm>
            <a:off x="1695391" y="322696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34F3080-CEDC-41FB-BA9C-9C93575A8C71}"/>
              </a:ext>
            </a:extLst>
          </p:cNvPr>
          <p:cNvCxnSpPr>
            <a:cxnSpLocks/>
          </p:cNvCxnSpPr>
          <p:nvPr userDrawn="1"/>
        </p:nvCxnSpPr>
        <p:spPr>
          <a:xfrm>
            <a:off x="7038769" y="236971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903516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E5F88F2-B164-4B6F-A4D1-FF377EA65B7F}" type="datetime1">
              <a:rPr lang="en-US" smtClean="0"/>
              <a:t>10/7/2021</a:t>
            </a:fld>
            <a:endParaRPr lang="en-US" dirty="0"/>
          </a:p>
        </p:txBody>
      </p:sp>
      <p:sp>
        <p:nvSpPr>
          <p:cNvPr id="8" name="Footer Placeholder 7"/>
          <p:cNvSpPr>
            <a:spLocks noGrp="1"/>
          </p:cNvSpPr>
          <p:nvPr>
            <p:ph type="ftr" sz="quarter" idx="11"/>
          </p:nvPr>
        </p:nvSpPr>
        <p:spPr/>
        <p:txBody>
          <a:bodyPr/>
          <a:lstStyle/>
          <a:p>
            <a:r>
              <a:rPr lang="en-US"/>
              <a:t>Presentation Title</a:t>
            </a:r>
            <a:endParaRPr lang="en-US" dirty="0"/>
          </a:p>
        </p:txBody>
      </p:sp>
      <p:sp>
        <p:nvSpPr>
          <p:cNvPr id="9" name="Slide Number Placeholder 8"/>
          <p:cNvSpPr>
            <a:spLocks noGrp="1"/>
          </p:cNvSpPr>
          <p:nvPr>
            <p:ph type="sldNum" sz="quarter" idx="12"/>
          </p:nvPr>
        </p:nvSpPr>
        <p:spPr/>
        <p:txBody>
          <a:bodyPr/>
          <a:lstStyle/>
          <a:p>
            <a:fld id="{95CBEC59-7FF9-4688-98DF-89832A0C9025}" type="slidenum">
              <a:rPr lang="en-US" smtClean="0"/>
              <a:pPr/>
              <a:t>‹#›</a:t>
            </a:fld>
            <a:endParaRPr lang="en-US" dirty="0"/>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24506846"/>
      </p:ext>
    </p:extLst>
  </p:cSld>
  <p:clrMapOvr>
    <a:masterClrMapping/>
  </p:clrMapOvr>
  <p:hf hdr="0" dt="0"/>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2_Picture with Caption">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0ED1F5F9-2E42-493E-906D-AA9F7D5F0880}"/>
              </a:ext>
            </a:extLst>
          </p:cNvPr>
          <p:cNvSpPr/>
          <p:nvPr userDrawn="1"/>
        </p:nvSpPr>
        <p:spPr>
          <a:xfrm>
            <a:off x="0" y="5532437"/>
            <a:ext cx="12192000" cy="1325563"/>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BEF872A-3B4F-4F8E-9C76-EEF7A4FEA4D3}"/>
              </a:ext>
            </a:extLst>
          </p:cNvPr>
          <p:cNvSpPr>
            <a:spLocks noGrp="1"/>
          </p:cNvSpPr>
          <p:nvPr>
            <p:ph type="title" hasCustomPrompt="1"/>
          </p:nvPr>
        </p:nvSpPr>
        <p:spPr>
          <a:xfrm>
            <a:off x="928800" y="647703"/>
            <a:ext cx="6291150" cy="1328497"/>
          </a:xfrm>
        </p:spPr>
        <p:txBody>
          <a:bodyPr anchor="b">
            <a:noAutofit/>
          </a:bodyPr>
          <a:lstStyle>
            <a:lvl1pPr>
              <a:defRPr sz="4000">
                <a:gradFill>
                  <a:gsLst>
                    <a:gs pos="0">
                      <a:schemeClr val="bg2"/>
                    </a:gs>
                    <a:gs pos="100000">
                      <a:schemeClr val="accent1"/>
                    </a:gs>
                  </a:gsLst>
                  <a:lin ang="0" scaled="1"/>
                </a:gradFill>
              </a:defRPr>
            </a:lvl1pPr>
          </a:lstStyle>
          <a:p>
            <a:r>
              <a:rPr lang="en-US" dirty="0"/>
              <a:t>PICTURE WITH</a:t>
            </a:r>
            <a:br>
              <a:rPr lang="en-US" dirty="0"/>
            </a:br>
            <a:r>
              <a:rPr lang="en-US" dirty="0"/>
              <a:t>CAPTION SLIDE</a:t>
            </a:r>
          </a:p>
        </p:txBody>
      </p:sp>
      <p:sp>
        <p:nvSpPr>
          <p:cNvPr id="3" name="Picture Placeholder 2">
            <a:extLst>
              <a:ext uri="{FF2B5EF4-FFF2-40B4-BE49-F238E27FC236}">
                <a16:creationId xmlns:a16="http://schemas.microsoft.com/office/drawing/2014/main" id="{8625F378-E3B6-430E-A0C8-CEF68EC34867}"/>
              </a:ext>
            </a:extLst>
          </p:cNvPr>
          <p:cNvSpPr>
            <a:spLocks noGrp="1"/>
          </p:cNvSpPr>
          <p:nvPr>
            <p:ph type="pic" idx="1"/>
          </p:nvPr>
        </p:nvSpPr>
        <p:spPr>
          <a:xfrm>
            <a:off x="0" y="2950934"/>
            <a:ext cx="12192000" cy="2581498"/>
          </a:xfrm>
          <a:solidFill>
            <a:schemeClr val="bg1">
              <a:alpha val="35000"/>
            </a:schemeClr>
          </a:solidFill>
        </p:spPr>
        <p:txBody>
          <a:bodyPr anchor="ctr" anchorCtr="0">
            <a:normAutofit/>
          </a:bodyPr>
          <a:lstStyle>
            <a:lvl1pPr marL="0" indent="0" algn="ctr">
              <a:buNone/>
              <a:defRPr sz="20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3109A766-AE6E-4EE0-BBA9-267550F4669F}"/>
              </a:ext>
            </a:extLst>
          </p:cNvPr>
          <p:cNvSpPr>
            <a:spLocks noGrp="1"/>
          </p:cNvSpPr>
          <p:nvPr>
            <p:ph type="body" sz="half" idx="2"/>
          </p:nvPr>
        </p:nvSpPr>
        <p:spPr>
          <a:xfrm>
            <a:off x="928800" y="2216910"/>
            <a:ext cx="6291150" cy="654726"/>
          </a:xfrm>
        </p:spPr>
        <p:txBody>
          <a:bodyPr>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5" name="Date Placeholder 4">
            <a:extLst>
              <a:ext uri="{FF2B5EF4-FFF2-40B4-BE49-F238E27FC236}">
                <a16:creationId xmlns:a16="http://schemas.microsoft.com/office/drawing/2014/main" id="{E93FA4ED-DF34-437A-A3DD-C590456AE163}"/>
              </a:ext>
            </a:extLst>
          </p:cNvPr>
          <p:cNvSpPr>
            <a:spLocks noGrp="1"/>
          </p:cNvSpPr>
          <p:nvPr>
            <p:ph type="dt" sz="half" idx="10"/>
          </p:nvPr>
        </p:nvSpPr>
        <p:spPr/>
        <p:txBody>
          <a:bodyPr/>
          <a:lstStyle/>
          <a:p>
            <a:fld id="{CABEC1E2-BCC4-44B2-A3D7-036C18CBFA1C}" type="datetime1">
              <a:rPr lang="en-US" smtClean="0"/>
              <a:t>10/7/2021</a:t>
            </a:fld>
            <a:endParaRPr lang="en-US" dirty="0"/>
          </a:p>
        </p:txBody>
      </p:sp>
      <p:sp>
        <p:nvSpPr>
          <p:cNvPr id="6" name="Footer Placeholder 5">
            <a:extLst>
              <a:ext uri="{FF2B5EF4-FFF2-40B4-BE49-F238E27FC236}">
                <a16:creationId xmlns:a16="http://schemas.microsoft.com/office/drawing/2014/main" id="{96BE8EAD-D127-4320-BE56-300A2412569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79BD6BD1-5229-4162-9050-A799C112300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841F678A-2BA4-4866-BA2B-804BAFA272E6}"/>
              </a:ext>
            </a:extLst>
          </p:cNvPr>
          <p:cNvSpPr/>
          <p:nvPr userDrawn="1"/>
        </p:nvSpPr>
        <p:spPr>
          <a:xfrm>
            <a:off x="687289" y="0"/>
            <a:ext cx="71723" cy="18132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B37F503C-8741-4170-AB97-2F028D895E60}"/>
              </a:ext>
            </a:extLst>
          </p:cNvPr>
          <p:cNvCxnSpPr/>
          <p:nvPr userDrawn="1"/>
        </p:nvCxnSpPr>
        <p:spPr>
          <a:xfrm>
            <a:off x="1068863" y="2102969"/>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A339F42-187E-423E-888A-A223C1B2E02E}"/>
              </a:ext>
            </a:extLst>
          </p:cNvPr>
          <p:cNvCxnSpPr>
            <a:cxnSpLocks/>
          </p:cNvCxnSpPr>
          <p:nvPr userDrawn="1"/>
        </p:nvCxnSpPr>
        <p:spPr>
          <a:xfrm>
            <a:off x="11190767" y="800959"/>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3156C8BB-DCB4-4A6F-9463-81442ECFAE6D}"/>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4" name="Straight Connector 13">
            <a:extLst>
              <a:ext uri="{FF2B5EF4-FFF2-40B4-BE49-F238E27FC236}">
                <a16:creationId xmlns:a16="http://schemas.microsoft.com/office/drawing/2014/main" id="{046941A3-2F65-4CFA-8EEF-AB50FBB6660E}"/>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98707FDA-D4BE-43FA-91CD-CBA55EB8CA17}"/>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76753849"/>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3_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801289E2-E0FB-4100-99AE-FC48AB519EE0}"/>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BEF872A-3B4F-4F8E-9C76-EEF7A4FEA4D3}"/>
              </a:ext>
            </a:extLst>
          </p:cNvPr>
          <p:cNvSpPr>
            <a:spLocks noGrp="1"/>
          </p:cNvSpPr>
          <p:nvPr>
            <p:ph type="title" hasCustomPrompt="1"/>
          </p:nvPr>
        </p:nvSpPr>
        <p:spPr>
          <a:xfrm>
            <a:off x="928800" y="652069"/>
            <a:ext cx="3932237" cy="2390931"/>
          </a:xfrm>
        </p:spPr>
        <p:txBody>
          <a:bodyPr anchor="b">
            <a:noAutofit/>
          </a:bodyPr>
          <a:lstStyle>
            <a:lvl1pPr>
              <a:defRPr sz="4000"/>
            </a:lvl1pPr>
          </a:lstStyle>
          <a:p>
            <a:r>
              <a:rPr lang="en-US" dirty="0"/>
              <a:t>PICTURE</a:t>
            </a:r>
            <a:br>
              <a:rPr lang="en-US" dirty="0"/>
            </a:br>
            <a:r>
              <a:rPr lang="en-US" dirty="0"/>
              <a:t>WITH</a:t>
            </a:r>
            <a:br>
              <a:rPr lang="en-US" dirty="0"/>
            </a:br>
            <a:r>
              <a:rPr lang="en-US" dirty="0"/>
              <a:t>CAPTION</a:t>
            </a:r>
            <a:br>
              <a:rPr lang="en-US" dirty="0"/>
            </a:br>
            <a:r>
              <a:rPr lang="en-US" dirty="0"/>
              <a:t>SLIDE</a:t>
            </a:r>
          </a:p>
        </p:txBody>
      </p:sp>
      <p:sp>
        <p:nvSpPr>
          <p:cNvPr id="3" name="Picture Placeholder 2">
            <a:extLst>
              <a:ext uri="{FF2B5EF4-FFF2-40B4-BE49-F238E27FC236}">
                <a16:creationId xmlns:a16="http://schemas.microsoft.com/office/drawing/2014/main" id="{8625F378-E3B6-430E-A0C8-CEF68EC34867}"/>
              </a:ext>
            </a:extLst>
          </p:cNvPr>
          <p:cNvSpPr>
            <a:spLocks noGrp="1"/>
          </p:cNvSpPr>
          <p:nvPr>
            <p:ph type="pic" idx="1"/>
          </p:nvPr>
        </p:nvSpPr>
        <p:spPr>
          <a:xfrm>
            <a:off x="5231566" y="255600"/>
            <a:ext cx="5231567" cy="6346800"/>
          </a:xfrm>
          <a:solidFill>
            <a:schemeClr val="bg1">
              <a:alpha val="35000"/>
            </a:schemeClr>
          </a:solidFill>
        </p:spPr>
        <p:txBody>
          <a:bodyPr anchor="ctr" anchorCtr="0">
            <a:normAutofit/>
          </a:bodyPr>
          <a:lstStyle>
            <a:lvl1pPr marL="0" indent="0" algn="ctr">
              <a:buNone/>
              <a:defRPr sz="20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3109A766-AE6E-4EE0-BBA9-267550F4669F}"/>
              </a:ext>
            </a:extLst>
          </p:cNvPr>
          <p:cNvSpPr>
            <a:spLocks noGrp="1"/>
          </p:cNvSpPr>
          <p:nvPr>
            <p:ph type="body" sz="half" idx="2"/>
          </p:nvPr>
        </p:nvSpPr>
        <p:spPr>
          <a:xfrm>
            <a:off x="928800" y="3283710"/>
            <a:ext cx="3932237" cy="2439988"/>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5" name="Date Placeholder 4">
            <a:extLst>
              <a:ext uri="{FF2B5EF4-FFF2-40B4-BE49-F238E27FC236}">
                <a16:creationId xmlns:a16="http://schemas.microsoft.com/office/drawing/2014/main" id="{E93FA4ED-DF34-437A-A3DD-C590456AE163}"/>
              </a:ext>
            </a:extLst>
          </p:cNvPr>
          <p:cNvSpPr>
            <a:spLocks noGrp="1"/>
          </p:cNvSpPr>
          <p:nvPr>
            <p:ph type="dt" sz="half" idx="10"/>
          </p:nvPr>
        </p:nvSpPr>
        <p:spPr/>
        <p:txBody>
          <a:bodyPr/>
          <a:lstStyle/>
          <a:p>
            <a:fld id="{7D989723-4BF4-48A4-B5CD-B482435A8942}" type="datetime1">
              <a:rPr lang="en-US" smtClean="0"/>
              <a:t>10/7/2021</a:t>
            </a:fld>
            <a:endParaRPr lang="en-US" dirty="0"/>
          </a:p>
        </p:txBody>
      </p:sp>
      <p:sp>
        <p:nvSpPr>
          <p:cNvPr id="6" name="Footer Placeholder 5">
            <a:extLst>
              <a:ext uri="{FF2B5EF4-FFF2-40B4-BE49-F238E27FC236}">
                <a16:creationId xmlns:a16="http://schemas.microsoft.com/office/drawing/2014/main" id="{96BE8EAD-D127-4320-BE56-300A2412569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79BD6BD1-5229-4162-9050-A799C112300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841F678A-2BA4-4866-BA2B-804BAFA272E6}"/>
              </a:ext>
            </a:extLst>
          </p:cNvPr>
          <p:cNvSpPr/>
          <p:nvPr userDrawn="1"/>
        </p:nvSpPr>
        <p:spPr>
          <a:xfrm>
            <a:off x="687289" y="0"/>
            <a:ext cx="72000" cy="28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B37F503C-8741-4170-AB97-2F028D895E60}"/>
              </a:ext>
            </a:extLst>
          </p:cNvPr>
          <p:cNvCxnSpPr/>
          <p:nvPr userDrawn="1"/>
        </p:nvCxnSpPr>
        <p:spPr>
          <a:xfrm>
            <a:off x="1068863" y="3169769"/>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FBF50E9D-E2D8-41FB-816D-829494C06AD8}"/>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8" name="Text Placeholder 15">
            <a:extLst>
              <a:ext uri="{FF2B5EF4-FFF2-40B4-BE49-F238E27FC236}">
                <a16:creationId xmlns:a16="http://schemas.microsoft.com/office/drawing/2014/main" id="{0C17ED7B-D5EA-4FB8-8E1B-F04BFE982E63}"/>
              </a:ext>
            </a:extLst>
          </p:cNvPr>
          <p:cNvSpPr>
            <a:spLocks noGrp="1"/>
          </p:cNvSpPr>
          <p:nvPr>
            <p:ph type="body" sz="quarter" idx="15" hasCustomPrompt="1"/>
          </p:nvPr>
        </p:nvSpPr>
        <p:spPr>
          <a:xfrm>
            <a:off x="10832539"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20" name="Straight Connector 19">
            <a:extLst>
              <a:ext uri="{FF2B5EF4-FFF2-40B4-BE49-F238E27FC236}">
                <a16:creationId xmlns:a16="http://schemas.microsoft.com/office/drawing/2014/main" id="{4A992C28-7C5F-479C-A649-564EFD0EEABF}"/>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5D1F0C21-A9B5-47E2-93F8-6226D37312FC}"/>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90437649"/>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4_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4FC33DF7-D0A2-49E4-BF1D-6DC097E62DC5}"/>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BEF872A-3B4F-4F8E-9C76-EEF7A4FEA4D3}"/>
              </a:ext>
            </a:extLst>
          </p:cNvPr>
          <p:cNvSpPr>
            <a:spLocks noGrp="1"/>
          </p:cNvSpPr>
          <p:nvPr>
            <p:ph type="title" hasCustomPrompt="1"/>
          </p:nvPr>
        </p:nvSpPr>
        <p:spPr>
          <a:xfrm>
            <a:off x="1519351" y="652069"/>
            <a:ext cx="3490800" cy="2390931"/>
          </a:xfrm>
        </p:spPr>
        <p:txBody>
          <a:bodyPr anchor="b">
            <a:noAutofit/>
          </a:bodyPr>
          <a:lstStyle>
            <a:lvl1pPr>
              <a:defRPr sz="4000"/>
            </a:lvl1pPr>
          </a:lstStyle>
          <a:p>
            <a:r>
              <a:rPr lang="en-US" dirty="0"/>
              <a:t>PICTURE</a:t>
            </a:r>
            <a:br>
              <a:rPr lang="en-US" dirty="0"/>
            </a:br>
            <a:r>
              <a:rPr lang="en-US" dirty="0"/>
              <a:t>WITH</a:t>
            </a:r>
            <a:br>
              <a:rPr lang="en-US" dirty="0"/>
            </a:br>
            <a:r>
              <a:rPr lang="en-US" dirty="0"/>
              <a:t>CAPTION</a:t>
            </a:r>
            <a:br>
              <a:rPr lang="en-US" dirty="0"/>
            </a:br>
            <a:r>
              <a:rPr lang="en-US" dirty="0"/>
              <a:t>SLIDE</a:t>
            </a:r>
          </a:p>
        </p:txBody>
      </p:sp>
      <p:sp>
        <p:nvSpPr>
          <p:cNvPr id="3" name="Picture Placeholder 2">
            <a:extLst>
              <a:ext uri="{FF2B5EF4-FFF2-40B4-BE49-F238E27FC236}">
                <a16:creationId xmlns:a16="http://schemas.microsoft.com/office/drawing/2014/main" id="{8625F378-E3B6-430E-A0C8-CEF68EC34867}"/>
              </a:ext>
            </a:extLst>
          </p:cNvPr>
          <p:cNvSpPr>
            <a:spLocks noGrp="1"/>
          </p:cNvSpPr>
          <p:nvPr>
            <p:ph type="pic" idx="1"/>
          </p:nvPr>
        </p:nvSpPr>
        <p:spPr>
          <a:xfrm>
            <a:off x="5231566" y="0"/>
            <a:ext cx="5231567" cy="6857999"/>
          </a:xfrm>
          <a:solidFill>
            <a:schemeClr val="bg1">
              <a:alpha val="35000"/>
            </a:schemeClr>
          </a:solidFill>
        </p:spPr>
        <p:txBody>
          <a:bodyPr anchor="ctr" anchorCtr="0">
            <a:normAutofit/>
          </a:bodyPr>
          <a:lstStyle>
            <a:lvl1pPr marL="0" indent="0" algn="ctr">
              <a:buNone/>
              <a:defRPr sz="20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3109A766-AE6E-4EE0-BBA9-267550F4669F}"/>
              </a:ext>
            </a:extLst>
          </p:cNvPr>
          <p:cNvSpPr>
            <a:spLocks noGrp="1"/>
          </p:cNvSpPr>
          <p:nvPr>
            <p:ph type="body" sz="half" idx="2"/>
          </p:nvPr>
        </p:nvSpPr>
        <p:spPr>
          <a:xfrm>
            <a:off x="1519351" y="3283710"/>
            <a:ext cx="3490800" cy="2439988"/>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5" name="Date Placeholder 4">
            <a:extLst>
              <a:ext uri="{FF2B5EF4-FFF2-40B4-BE49-F238E27FC236}">
                <a16:creationId xmlns:a16="http://schemas.microsoft.com/office/drawing/2014/main" id="{E93FA4ED-DF34-437A-A3DD-C590456AE163}"/>
              </a:ext>
            </a:extLst>
          </p:cNvPr>
          <p:cNvSpPr>
            <a:spLocks noGrp="1"/>
          </p:cNvSpPr>
          <p:nvPr>
            <p:ph type="dt" sz="half" idx="10"/>
          </p:nvPr>
        </p:nvSpPr>
        <p:spPr/>
        <p:txBody>
          <a:bodyPr/>
          <a:lstStyle/>
          <a:p>
            <a:fld id="{934AF4EC-7DDE-4C95-9956-59513BFBB065}" type="datetime1">
              <a:rPr lang="en-US" smtClean="0"/>
              <a:t>10/7/2021</a:t>
            </a:fld>
            <a:endParaRPr lang="en-US" dirty="0"/>
          </a:p>
        </p:txBody>
      </p:sp>
      <p:sp>
        <p:nvSpPr>
          <p:cNvPr id="6" name="Footer Placeholder 5">
            <a:extLst>
              <a:ext uri="{FF2B5EF4-FFF2-40B4-BE49-F238E27FC236}">
                <a16:creationId xmlns:a16="http://schemas.microsoft.com/office/drawing/2014/main" id="{96BE8EAD-D127-4320-BE56-300A2412569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79BD6BD1-5229-4162-9050-A799C112300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841F678A-2BA4-4866-BA2B-804BAFA272E6}"/>
              </a:ext>
            </a:extLst>
          </p:cNvPr>
          <p:cNvSpPr/>
          <p:nvPr userDrawn="1"/>
        </p:nvSpPr>
        <p:spPr>
          <a:xfrm>
            <a:off x="1277838" y="837332"/>
            <a:ext cx="72843" cy="20426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B37F503C-8741-4170-AB97-2F028D895E60}"/>
              </a:ext>
            </a:extLst>
          </p:cNvPr>
          <p:cNvCxnSpPr/>
          <p:nvPr userDrawn="1"/>
        </p:nvCxnSpPr>
        <p:spPr>
          <a:xfrm>
            <a:off x="1659413" y="3169769"/>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A339F42-187E-423E-888A-A223C1B2E02E}"/>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3156C8BB-DCB4-4A6F-9463-81442ECFAE6D}"/>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3" name="Straight Connector 12">
            <a:extLst>
              <a:ext uri="{FF2B5EF4-FFF2-40B4-BE49-F238E27FC236}">
                <a16:creationId xmlns:a16="http://schemas.microsoft.com/office/drawing/2014/main" id="{943ED311-FC15-4C06-8B1C-5C57F3F9A786}"/>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046941A3-2F65-4CFA-8EEF-AB50FBB6660E}"/>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67020700"/>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5_Picture with Caption">
    <p:bg>
      <p:bgPr>
        <a:solidFill>
          <a:schemeClr val="bg1"/>
        </a:solidFill>
        <a:effectLst/>
      </p:bgPr>
    </p:bg>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4FC6DCA8-CFF5-4F20-A410-C3EA0873DEFA}"/>
              </a:ext>
            </a:extLst>
          </p:cNvPr>
          <p:cNvSpPr>
            <a:spLocks noGrp="1"/>
          </p:cNvSpPr>
          <p:nvPr>
            <p:ph type="pic" sz="quarter" idx="15"/>
          </p:nvPr>
        </p:nvSpPr>
        <p:spPr>
          <a:xfrm>
            <a:off x="0" y="0"/>
            <a:ext cx="12191999" cy="4251153"/>
          </a:xfrm>
          <a:custGeom>
            <a:avLst/>
            <a:gdLst>
              <a:gd name="connsiteX0" fmla="*/ 0 w 12191999"/>
              <a:gd name="connsiteY0" fmla="*/ 0 h 4251153"/>
              <a:gd name="connsiteX1" fmla="*/ 12191999 w 12191999"/>
              <a:gd name="connsiteY1" fmla="*/ 0 h 4251153"/>
              <a:gd name="connsiteX2" fmla="*/ 12191999 w 12191999"/>
              <a:gd name="connsiteY2" fmla="*/ 795243 h 4251153"/>
              <a:gd name="connsiteX3" fmla="*/ 11190767 w 12191999"/>
              <a:gd name="connsiteY3" fmla="*/ 795243 h 4251153"/>
              <a:gd name="connsiteX4" fmla="*/ 11190767 w 12191999"/>
              <a:gd name="connsiteY4" fmla="*/ 802443 h 4251153"/>
              <a:gd name="connsiteX5" fmla="*/ 12191999 w 12191999"/>
              <a:gd name="connsiteY5" fmla="*/ 802443 h 4251153"/>
              <a:gd name="connsiteX6" fmla="*/ 12191999 w 12191999"/>
              <a:gd name="connsiteY6" fmla="*/ 4251153 h 4251153"/>
              <a:gd name="connsiteX7" fmla="*/ 0 w 12191999"/>
              <a:gd name="connsiteY7" fmla="*/ 4251153 h 4251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1999" h="4251153">
                <a:moveTo>
                  <a:pt x="0" y="0"/>
                </a:moveTo>
                <a:lnTo>
                  <a:pt x="12191999" y="0"/>
                </a:lnTo>
                <a:lnTo>
                  <a:pt x="12191999" y="795243"/>
                </a:lnTo>
                <a:lnTo>
                  <a:pt x="11190767" y="795243"/>
                </a:lnTo>
                <a:lnTo>
                  <a:pt x="11190767" y="802443"/>
                </a:lnTo>
                <a:lnTo>
                  <a:pt x="12191999" y="802443"/>
                </a:lnTo>
                <a:lnTo>
                  <a:pt x="12191999" y="4251153"/>
                </a:lnTo>
                <a:lnTo>
                  <a:pt x="0" y="4251153"/>
                </a:lnTo>
                <a:close/>
              </a:path>
            </a:pathLst>
          </a:custGeom>
          <a:solidFill>
            <a:schemeClr val="bg1">
              <a:alpha val="50000"/>
            </a:schemeClr>
          </a:solidFill>
        </p:spPr>
        <p:txBody>
          <a:bodyPr wrap="square" anchor="ctr" anchorCtr="0">
            <a:noAutofit/>
          </a:bodyPr>
          <a:lstStyle>
            <a:lvl1pPr marL="0" indent="0" algn="ctr">
              <a:buNone/>
              <a:defRPr sz="1500"/>
            </a:lvl1pPr>
          </a:lstStyle>
          <a:p>
            <a:r>
              <a:rPr lang="en-US" noProof="0"/>
              <a:t>Click icon to add picture</a:t>
            </a:r>
          </a:p>
        </p:txBody>
      </p:sp>
      <p:sp>
        <p:nvSpPr>
          <p:cNvPr id="11" name="Rectangle 10">
            <a:extLst>
              <a:ext uri="{FF2B5EF4-FFF2-40B4-BE49-F238E27FC236}">
                <a16:creationId xmlns:a16="http://schemas.microsoft.com/office/drawing/2014/main" id="{7E6F6CA0-765E-484B-B9C2-16E6A4F4986D}"/>
              </a:ext>
            </a:extLst>
          </p:cNvPr>
          <p:cNvSpPr/>
          <p:nvPr userDrawn="1"/>
        </p:nvSpPr>
        <p:spPr>
          <a:xfrm>
            <a:off x="0" y="4251158"/>
            <a:ext cx="12192000" cy="2606842"/>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6320892" y="5027253"/>
            <a:ext cx="5373461" cy="1132143"/>
          </a:xfrm>
        </p:spPr>
        <p:txBody>
          <a:bodyPr>
            <a:normAutofit/>
          </a:bodyPr>
          <a:lstStyle>
            <a:lvl1pPr marL="0" indent="0" algn="l">
              <a:buNone/>
              <a:defRPr sz="25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Lorem Ipsum Dolor</a:t>
            </a:r>
          </a:p>
        </p:txBody>
      </p:sp>
      <p:cxnSp>
        <p:nvCxnSpPr>
          <p:cNvPr id="20" name="Straight Connector 19">
            <a:extLst>
              <a:ext uri="{FF2B5EF4-FFF2-40B4-BE49-F238E27FC236}">
                <a16:creationId xmlns:a16="http://schemas.microsoft.com/office/drawing/2014/main" id="{4B6A7686-9AC4-4F00-9096-A661393BEBDC}"/>
              </a:ext>
            </a:extLst>
          </p:cNvPr>
          <p:cNvCxnSpPr/>
          <p:nvPr userDrawn="1"/>
        </p:nvCxnSpPr>
        <p:spPr>
          <a:xfrm>
            <a:off x="1838883" y="6072701"/>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694226" y="4626870"/>
            <a:ext cx="4626665" cy="1389106"/>
          </a:xfrm>
        </p:spPr>
        <p:txBody>
          <a:bodyPr anchor="b">
            <a:normAutofit/>
          </a:bodyPr>
          <a:lstStyle>
            <a:lvl1pPr algn="l">
              <a:defRPr sz="4000" b="1">
                <a:solidFill>
                  <a:schemeClr val="bg1"/>
                </a:solidFill>
              </a:defRPr>
            </a:lvl1pPr>
          </a:lstStyle>
          <a:p>
            <a:r>
              <a:rPr lang="en-US" noProof="0"/>
              <a:t>PICTURE</a:t>
            </a:r>
            <a:br>
              <a:rPr lang="en-US" noProof="0"/>
            </a:br>
            <a:r>
              <a:rPr lang="en-US" noProof="0"/>
              <a:t>SLIDE</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E11F7C77-DBB5-4D0F-9120-27BDB5B99C32}" type="datetime1">
              <a:rPr lang="en-US" noProof="0" smtClean="0"/>
              <a:t>10/7/2021</a:t>
            </a:fld>
            <a:endParaRPr lang="en-US"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a:xfrm>
            <a:off x="1694226" y="6159402"/>
            <a:ext cx="2154460" cy="365125"/>
          </a:xfrm>
        </p:spPr>
        <p:txBody>
          <a:bodyPr/>
          <a:lstStyle/>
          <a:p>
            <a:r>
              <a:rPr lang="en-US"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noProof="0" smtClean="0"/>
              <a:t>‹#›</a:t>
            </a:fld>
            <a:endParaRPr lang="en-US" noProof="0"/>
          </a:p>
        </p:txBody>
      </p:sp>
      <p:cxnSp>
        <p:nvCxnSpPr>
          <p:cNvPr id="17" name="Straight Connector 16">
            <a:extLst>
              <a:ext uri="{FF2B5EF4-FFF2-40B4-BE49-F238E27FC236}">
                <a16:creationId xmlns:a16="http://schemas.microsoft.com/office/drawing/2014/main" id="{3AE6B4C8-5DC5-48CB-A4AB-540F064C26CA}"/>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CBA6E06C-D6DA-4EDA-9A87-02C42E3144CB}"/>
              </a:ext>
            </a:extLst>
          </p:cNvPr>
          <p:cNvSpPr/>
          <p:nvPr userDrawn="1"/>
        </p:nvSpPr>
        <p:spPr>
          <a:xfrm>
            <a:off x="1283369" y="4914000"/>
            <a:ext cx="72000" cy="194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22" name="Straight Connector 21">
            <a:extLst>
              <a:ext uri="{FF2B5EF4-FFF2-40B4-BE49-F238E27FC236}">
                <a16:creationId xmlns:a16="http://schemas.microsoft.com/office/drawing/2014/main" id="{E088D115-EF5A-444B-AD3E-D2EE18401B4A}"/>
              </a:ext>
            </a:extLst>
          </p:cNvPr>
          <p:cNvCxnSpPr>
            <a:cxnSpLocks/>
          </p:cNvCxnSpPr>
          <p:nvPr userDrawn="1"/>
        </p:nvCxnSpPr>
        <p:spPr>
          <a:xfrm>
            <a:off x="11184000" y="805368"/>
            <a:ext cx="1008000" cy="0"/>
          </a:xfrm>
          <a:prstGeom prst="line">
            <a:avLst/>
          </a:prstGeom>
          <a:ln w="34925">
            <a:solidFill>
              <a:schemeClr val="accent1"/>
            </a:solidFill>
          </a:ln>
        </p:spPr>
        <p:style>
          <a:lnRef idx="1">
            <a:schemeClr val="accent1"/>
          </a:lnRef>
          <a:fillRef idx="0">
            <a:schemeClr val="accent1"/>
          </a:fillRef>
          <a:effectRef idx="0">
            <a:schemeClr val="accent1"/>
          </a:effectRef>
          <a:fontRef idx="minor">
            <a:schemeClr val="tx1"/>
          </a:fontRef>
        </p:style>
      </p:cxnSp>
      <p:sp>
        <p:nvSpPr>
          <p:cNvPr id="23" name="Text Placeholder 15">
            <a:extLst>
              <a:ext uri="{FF2B5EF4-FFF2-40B4-BE49-F238E27FC236}">
                <a16:creationId xmlns:a16="http://schemas.microsoft.com/office/drawing/2014/main" id="{D9DE605B-C51B-41B7-9FCB-86CE13FFB5F6}"/>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noProof="0"/>
              <a:t>20XX</a:t>
            </a:r>
          </a:p>
        </p:txBody>
      </p:sp>
    </p:spTree>
    <p:extLst>
      <p:ext uri="{BB962C8B-B14F-4D97-AF65-F5344CB8AC3E}">
        <p14:creationId xmlns:p14="http://schemas.microsoft.com/office/powerpoint/2010/main" val="1462494004"/>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Overview">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6" name="Rectangle 55">
            <a:extLst>
              <a:ext uri="{FF2B5EF4-FFF2-40B4-BE49-F238E27FC236}">
                <a16:creationId xmlns:a16="http://schemas.microsoft.com/office/drawing/2014/main" id="{68D5CEF0-7838-4E94-B0E2-6286757235DA}"/>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45FD86-80D5-4520-8C38-1EDDAB179D77}"/>
              </a:ext>
            </a:extLst>
          </p:cNvPr>
          <p:cNvSpPr>
            <a:spLocks noGrp="1"/>
          </p:cNvSpPr>
          <p:nvPr>
            <p:ph type="title" hasCustomPrompt="1"/>
          </p:nvPr>
        </p:nvSpPr>
        <p:spPr>
          <a:xfrm>
            <a:off x="928800" y="607100"/>
            <a:ext cx="4737482" cy="697044"/>
          </a:xfrm>
        </p:spPr>
        <p:txBody>
          <a:bodyPr anchor="b">
            <a:noAutofit/>
          </a:bodyPr>
          <a:lstStyle>
            <a:lvl1pPr>
              <a:defRPr lang="en-US" sz="4000" b="1" kern="1200" dirty="0">
                <a:solidFill>
                  <a:schemeClr val="bg1"/>
                </a:solidFill>
                <a:latin typeface="+mj-lt"/>
                <a:ea typeface="+mj-ea"/>
                <a:cs typeface="+mj-cs"/>
              </a:defRPr>
            </a:lvl1pPr>
          </a:lstStyle>
          <a:p>
            <a:r>
              <a:rPr lang="en-US" dirty="0"/>
              <a:t>OVERVIEW SLIDE</a:t>
            </a:r>
          </a:p>
        </p:txBody>
      </p:sp>
      <p:sp>
        <p:nvSpPr>
          <p:cNvPr id="4" name="Text Placeholder 3">
            <a:extLst>
              <a:ext uri="{FF2B5EF4-FFF2-40B4-BE49-F238E27FC236}">
                <a16:creationId xmlns:a16="http://schemas.microsoft.com/office/drawing/2014/main" id="{28B7C16C-60B5-44CB-B3D5-09EA7F61FE42}"/>
              </a:ext>
            </a:extLst>
          </p:cNvPr>
          <p:cNvSpPr>
            <a:spLocks noGrp="1"/>
          </p:cNvSpPr>
          <p:nvPr>
            <p:ph type="body" sz="half" idx="2" hasCustomPrompt="1"/>
          </p:nvPr>
        </p:nvSpPr>
        <p:spPr>
          <a:xfrm>
            <a:off x="928801" y="26355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1 Title</a:t>
            </a:r>
          </a:p>
        </p:txBody>
      </p:sp>
      <p:sp>
        <p:nvSpPr>
          <p:cNvPr id="5" name="Date Placeholder 4">
            <a:extLst>
              <a:ext uri="{FF2B5EF4-FFF2-40B4-BE49-F238E27FC236}">
                <a16:creationId xmlns:a16="http://schemas.microsoft.com/office/drawing/2014/main" id="{0B4BC91B-2A3F-445A-9C91-9BF7826133E6}"/>
              </a:ext>
            </a:extLst>
          </p:cNvPr>
          <p:cNvSpPr>
            <a:spLocks noGrp="1"/>
          </p:cNvSpPr>
          <p:nvPr>
            <p:ph type="dt" sz="half" idx="10"/>
          </p:nvPr>
        </p:nvSpPr>
        <p:spPr/>
        <p:txBody>
          <a:bodyPr/>
          <a:lstStyle/>
          <a:p>
            <a:fld id="{0DA57DDE-1A3D-4921-8DA7-F028633C78C6}" type="datetime1">
              <a:rPr lang="en-US" smtClean="0"/>
              <a:t>10/7/2021</a:t>
            </a:fld>
            <a:endParaRPr lang="en-US" dirty="0"/>
          </a:p>
        </p:txBody>
      </p:sp>
      <p:sp>
        <p:nvSpPr>
          <p:cNvPr id="6" name="Footer Placeholder 5">
            <a:extLst>
              <a:ext uri="{FF2B5EF4-FFF2-40B4-BE49-F238E27FC236}">
                <a16:creationId xmlns:a16="http://schemas.microsoft.com/office/drawing/2014/main" id="{FBF24CAE-7220-4370-B793-B9D4AA1A3A5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32DF5915-4FF1-41EB-9C2F-1918DA858BB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663C2BC3-19D8-497A-B742-E2E5155DEA2E}"/>
              </a:ext>
            </a:extLst>
          </p:cNvPr>
          <p:cNvSpPr/>
          <p:nvPr userDrawn="1"/>
        </p:nvSpPr>
        <p:spPr>
          <a:xfrm>
            <a:off x="687289" y="0"/>
            <a:ext cx="72000" cy="115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2" name="Straight Connector 11">
            <a:extLst>
              <a:ext uri="{FF2B5EF4-FFF2-40B4-BE49-F238E27FC236}">
                <a16:creationId xmlns:a16="http://schemas.microsoft.com/office/drawing/2014/main" id="{78AD1AF6-056E-449E-ABB4-F42FCFF2154D}"/>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B49EFE94-C72E-4FA8-9AE2-70BFB09FB2C1}"/>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897F17BC-9B89-4B33-A693-1583A7EAEED0}"/>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52FBCB0-43B1-4129-B190-2F32EAB36A71}"/>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AF92140-8242-4A51-9463-35E60CF48BE9}"/>
              </a:ext>
            </a:extLst>
          </p:cNvPr>
          <p:cNvCxnSpPr>
            <a:cxnSpLocks/>
          </p:cNvCxnSpPr>
          <p:nvPr userDrawn="1"/>
        </p:nvCxnSpPr>
        <p:spPr>
          <a:xfrm>
            <a:off x="11192400" y="802800"/>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8D84BA3-D783-472E-AB10-C96A8DE8D0DD}"/>
              </a:ext>
            </a:extLst>
          </p:cNvPr>
          <p:cNvCxnSpPr>
            <a:cxnSpLocks/>
          </p:cNvCxnSpPr>
          <p:nvPr userDrawn="1"/>
        </p:nvCxnSpPr>
        <p:spPr>
          <a:xfrm rot="16200000">
            <a:off x="11383200" y="6580800"/>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35" name="Text Placeholder 3">
            <a:extLst>
              <a:ext uri="{FF2B5EF4-FFF2-40B4-BE49-F238E27FC236}">
                <a16:creationId xmlns:a16="http://schemas.microsoft.com/office/drawing/2014/main" id="{2BBCA2FF-2B83-4966-811C-E9FEEB77CBE4}"/>
              </a:ext>
            </a:extLst>
          </p:cNvPr>
          <p:cNvSpPr>
            <a:spLocks noGrp="1"/>
          </p:cNvSpPr>
          <p:nvPr>
            <p:ph type="body" sz="half" idx="16" hasCustomPrompt="1"/>
          </p:nvPr>
        </p:nvSpPr>
        <p:spPr>
          <a:xfrm>
            <a:off x="4467663" y="26355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2 Title</a:t>
            </a:r>
          </a:p>
        </p:txBody>
      </p:sp>
      <p:sp>
        <p:nvSpPr>
          <p:cNvPr id="36" name="Text Placeholder 3">
            <a:extLst>
              <a:ext uri="{FF2B5EF4-FFF2-40B4-BE49-F238E27FC236}">
                <a16:creationId xmlns:a16="http://schemas.microsoft.com/office/drawing/2014/main" id="{663E6488-61FD-4194-B014-22CF5050C2C7}"/>
              </a:ext>
            </a:extLst>
          </p:cNvPr>
          <p:cNvSpPr>
            <a:spLocks noGrp="1"/>
          </p:cNvSpPr>
          <p:nvPr>
            <p:ph type="body" sz="half" idx="17" hasCustomPrompt="1"/>
          </p:nvPr>
        </p:nvSpPr>
        <p:spPr>
          <a:xfrm>
            <a:off x="8006525" y="26355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3 Title</a:t>
            </a:r>
          </a:p>
        </p:txBody>
      </p:sp>
      <p:sp>
        <p:nvSpPr>
          <p:cNvPr id="37" name="Text Placeholder 3">
            <a:extLst>
              <a:ext uri="{FF2B5EF4-FFF2-40B4-BE49-F238E27FC236}">
                <a16:creationId xmlns:a16="http://schemas.microsoft.com/office/drawing/2014/main" id="{76A0643E-8E5C-4070-97FD-974351B1D00C}"/>
              </a:ext>
            </a:extLst>
          </p:cNvPr>
          <p:cNvSpPr>
            <a:spLocks noGrp="1"/>
          </p:cNvSpPr>
          <p:nvPr>
            <p:ph type="body" sz="half" idx="18" hasCustomPrompt="1"/>
          </p:nvPr>
        </p:nvSpPr>
        <p:spPr>
          <a:xfrm>
            <a:off x="928801" y="47467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4 Title</a:t>
            </a:r>
          </a:p>
        </p:txBody>
      </p:sp>
      <p:sp>
        <p:nvSpPr>
          <p:cNvPr id="38" name="Text Placeholder 3">
            <a:extLst>
              <a:ext uri="{FF2B5EF4-FFF2-40B4-BE49-F238E27FC236}">
                <a16:creationId xmlns:a16="http://schemas.microsoft.com/office/drawing/2014/main" id="{A4ECC130-379C-4A4E-AAC7-D84522D434E2}"/>
              </a:ext>
            </a:extLst>
          </p:cNvPr>
          <p:cNvSpPr>
            <a:spLocks noGrp="1"/>
          </p:cNvSpPr>
          <p:nvPr>
            <p:ph type="body" sz="half" idx="19" hasCustomPrompt="1"/>
          </p:nvPr>
        </p:nvSpPr>
        <p:spPr>
          <a:xfrm>
            <a:off x="4467663" y="47467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5 Title</a:t>
            </a:r>
          </a:p>
        </p:txBody>
      </p:sp>
      <p:sp>
        <p:nvSpPr>
          <p:cNvPr id="39" name="Text Placeholder 3">
            <a:extLst>
              <a:ext uri="{FF2B5EF4-FFF2-40B4-BE49-F238E27FC236}">
                <a16:creationId xmlns:a16="http://schemas.microsoft.com/office/drawing/2014/main" id="{C8C2920A-FB6F-4697-8CDD-0896EC262719}"/>
              </a:ext>
            </a:extLst>
          </p:cNvPr>
          <p:cNvSpPr>
            <a:spLocks noGrp="1"/>
          </p:cNvSpPr>
          <p:nvPr>
            <p:ph type="body" sz="half" idx="20" hasCustomPrompt="1"/>
          </p:nvPr>
        </p:nvSpPr>
        <p:spPr>
          <a:xfrm>
            <a:off x="8006525" y="47467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6 Title</a:t>
            </a:r>
          </a:p>
        </p:txBody>
      </p:sp>
      <p:sp>
        <p:nvSpPr>
          <p:cNvPr id="40" name="Text Placeholder 3">
            <a:extLst>
              <a:ext uri="{FF2B5EF4-FFF2-40B4-BE49-F238E27FC236}">
                <a16:creationId xmlns:a16="http://schemas.microsoft.com/office/drawing/2014/main" id="{F84CD40D-D65C-419A-B22F-5633C9254F52}"/>
              </a:ext>
            </a:extLst>
          </p:cNvPr>
          <p:cNvSpPr>
            <a:spLocks noGrp="1"/>
          </p:cNvSpPr>
          <p:nvPr>
            <p:ph type="body" sz="half" idx="21"/>
          </p:nvPr>
        </p:nvSpPr>
        <p:spPr>
          <a:xfrm>
            <a:off x="928801" y="3059153"/>
            <a:ext cx="3256674" cy="499493"/>
          </a:xfrm>
        </p:spPr>
        <p:txBody>
          <a:bodyPr>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1" name="Text Placeholder 3">
            <a:extLst>
              <a:ext uri="{FF2B5EF4-FFF2-40B4-BE49-F238E27FC236}">
                <a16:creationId xmlns:a16="http://schemas.microsoft.com/office/drawing/2014/main" id="{4902ECF4-C668-49EA-AD7B-E0B3332DE48A}"/>
              </a:ext>
            </a:extLst>
          </p:cNvPr>
          <p:cNvSpPr>
            <a:spLocks noGrp="1"/>
          </p:cNvSpPr>
          <p:nvPr>
            <p:ph type="body" sz="half" idx="22"/>
          </p:nvPr>
        </p:nvSpPr>
        <p:spPr>
          <a:xfrm>
            <a:off x="4467663" y="3059153"/>
            <a:ext cx="3256674" cy="499493"/>
          </a:xfrm>
        </p:spPr>
        <p:txBody>
          <a:bodyPr>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2" name="Text Placeholder 3">
            <a:extLst>
              <a:ext uri="{FF2B5EF4-FFF2-40B4-BE49-F238E27FC236}">
                <a16:creationId xmlns:a16="http://schemas.microsoft.com/office/drawing/2014/main" id="{648A6F22-3F59-4E0F-BAE5-9B7E0D16D33F}"/>
              </a:ext>
            </a:extLst>
          </p:cNvPr>
          <p:cNvSpPr>
            <a:spLocks noGrp="1"/>
          </p:cNvSpPr>
          <p:nvPr>
            <p:ph type="body" sz="half" idx="23"/>
          </p:nvPr>
        </p:nvSpPr>
        <p:spPr>
          <a:xfrm>
            <a:off x="8006525" y="3059153"/>
            <a:ext cx="3256674" cy="499493"/>
          </a:xfrm>
        </p:spPr>
        <p:txBody>
          <a:bodyPr>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3" name="Text Placeholder 3">
            <a:extLst>
              <a:ext uri="{FF2B5EF4-FFF2-40B4-BE49-F238E27FC236}">
                <a16:creationId xmlns:a16="http://schemas.microsoft.com/office/drawing/2014/main" id="{5689CAE6-6963-412E-9DAD-B7B5AFC41DCF}"/>
              </a:ext>
            </a:extLst>
          </p:cNvPr>
          <p:cNvSpPr>
            <a:spLocks noGrp="1"/>
          </p:cNvSpPr>
          <p:nvPr>
            <p:ph type="body" sz="half" idx="24"/>
          </p:nvPr>
        </p:nvSpPr>
        <p:spPr>
          <a:xfrm>
            <a:off x="928801" y="5170358"/>
            <a:ext cx="3256674" cy="499493"/>
          </a:xfrm>
        </p:spPr>
        <p:txBody>
          <a:bodyPr>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4" name="Text Placeholder 3">
            <a:extLst>
              <a:ext uri="{FF2B5EF4-FFF2-40B4-BE49-F238E27FC236}">
                <a16:creationId xmlns:a16="http://schemas.microsoft.com/office/drawing/2014/main" id="{98D9757D-1411-42F4-AABD-CC173E4A038B}"/>
              </a:ext>
            </a:extLst>
          </p:cNvPr>
          <p:cNvSpPr>
            <a:spLocks noGrp="1"/>
          </p:cNvSpPr>
          <p:nvPr>
            <p:ph type="body" sz="half" idx="25"/>
          </p:nvPr>
        </p:nvSpPr>
        <p:spPr>
          <a:xfrm>
            <a:off x="4467663" y="5170358"/>
            <a:ext cx="3256674" cy="499493"/>
          </a:xfrm>
        </p:spPr>
        <p:txBody>
          <a:bodyPr>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5" name="Text Placeholder 3">
            <a:extLst>
              <a:ext uri="{FF2B5EF4-FFF2-40B4-BE49-F238E27FC236}">
                <a16:creationId xmlns:a16="http://schemas.microsoft.com/office/drawing/2014/main" id="{0590AA6E-50BC-4492-8B87-7D8D4A8A5E76}"/>
              </a:ext>
            </a:extLst>
          </p:cNvPr>
          <p:cNvSpPr>
            <a:spLocks noGrp="1"/>
          </p:cNvSpPr>
          <p:nvPr>
            <p:ph type="body" sz="half" idx="26"/>
          </p:nvPr>
        </p:nvSpPr>
        <p:spPr>
          <a:xfrm>
            <a:off x="8006525" y="5170358"/>
            <a:ext cx="3256674" cy="499493"/>
          </a:xfrm>
        </p:spPr>
        <p:txBody>
          <a:bodyPr>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7" name="Picture Placeholder 46">
            <a:extLst>
              <a:ext uri="{FF2B5EF4-FFF2-40B4-BE49-F238E27FC236}">
                <a16:creationId xmlns:a16="http://schemas.microsoft.com/office/drawing/2014/main" id="{64786CCE-CCCC-4B2D-890D-9D719713DB79}"/>
              </a:ext>
            </a:extLst>
          </p:cNvPr>
          <p:cNvSpPr>
            <a:spLocks noGrp="1"/>
          </p:cNvSpPr>
          <p:nvPr>
            <p:ph type="pic" sz="quarter" idx="27"/>
          </p:nvPr>
        </p:nvSpPr>
        <p:spPr>
          <a:xfrm>
            <a:off x="977066" y="1757980"/>
            <a:ext cx="867600" cy="868680"/>
          </a:xfrm>
          <a:prstGeom prst="ellipse">
            <a:avLst/>
          </a:prstGeom>
          <a:noFill/>
          <a:ln w="19050">
            <a:no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8" name="Picture Placeholder 46">
            <a:extLst>
              <a:ext uri="{FF2B5EF4-FFF2-40B4-BE49-F238E27FC236}">
                <a16:creationId xmlns:a16="http://schemas.microsoft.com/office/drawing/2014/main" id="{EB08972C-68CE-41CC-9351-3DD741E53936}"/>
              </a:ext>
            </a:extLst>
          </p:cNvPr>
          <p:cNvSpPr>
            <a:spLocks noGrp="1"/>
          </p:cNvSpPr>
          <p:nvPr>
            <p:ph type="pic" sz="quarter" idx="28"/>
          </p:nvPr>
        </p:nvSpPr>
        <p:spPr>
          <a:xfrm>
            <a:off x="4512376" y="1757980"/>
            <a:ext cx="867600" cy="868680"/>
          </a:xfrm>
          <a:prstGeom prst="ellipse">
            <a:avLst/>
          </a:prstGeom>
          <a:noFill/>
          <a:ln w="19050">
            <a:no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9" name="Picture Placeholder 46">
            <a:extLst>
              <a:ext uri="{FF2B5EF4-FFF2-40B4-BE49-F238E27FC236}">
                <a16:creationId xmlns:a16="http://schemas.microsoft.com/office/drawing/2014/main" id="{6347D157-8108-4656-88F3-59B693C47F9B}"/>
              </a:ext>
            </a:extLst>
          </p:cNvPr>
          <p:cNvSpPr>
            <a:spLocks noGrp="1"/>
          </p:cNvSpPr>
          <p:nvPr>
            <p:ph type="pic" sz="quarter" idx="29"/>
          </p:nvPr>
        </p:nvSpPr>
        <p:spPr>
          <a:xfrm>
            <a:off x="8047686" y="1757980"/>
            <a:ext cx="867600" cy="868680"/>
          </a:xfrm>
          <a:prstGeom prst="ellipse">
            <a:avLst/>
          </a:prstGeom>
          <a:noFill/>
          <a:ln w="19050">
            <a:no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0" name="Picture Placeholder 46">
            <a:extLst>
              <a:ext uri="{FF2B5EF4-FFF2-40B4-BE49-F238E27FC236}">
                <a16:creationId xmlns:a16="http://schemas.microsoft.com/office/drawing/2014/main" id="{B4548244-F89A-4EA8-9DB4-056E45B2FDF5}"/>
              </a:ext>
            </a:extLst>
          </p:cNvPr>
          <p:cNvSpPr>
            <a:spLocks noGrp="1"/>
          </p:cNvSpPr>
          <p:nvPr>
            <p:ph type="pic" sz="quarter" idx="30"/>
          </p:nvPr>
        </p:nvSpPr>
        <p:spPr>
          <a:xfrm>
            <a:off x="977066" y="3890091"/>
            <a:ext cx="867600" cy="868680"/>
          </a:xfrm>
          <a:prstGeom prst="ellipse">
            <a:avLst/>
          </a:prstGeom>
          <a:noFill/>
          <a:ln w="19050">
            <a:no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1" name="Picture Placeholder 46">
            <a:extLst>
              <a:ext uri="{FF2B5EF4-FFF2-40B4-BE49-F238E27FC236}">
                <a16:creationId xmlns:a16="http://schemas.microsoft.com/office/drawing/2014/main" id="{6B46EEEA-383D-42CD-ABFC-86BD330E07A0}"/>
              </a:ext>
            </a:extLst>
          </p:cNvPr>
          <p:cNvSpPr>
            <a:spLocks noGrp="1"/>
          </p:cNvSpPr>
          <p:nvPr>
            <p:ph type="pic" sz="quarter" idx="31"/>
          </p:nvPr>
        </p:nvSpPr>
        <p:spPr>
          <a:xfrm>
            <a:off x="4512376" y="3890091"/>
            <a:ext cx="867600" cy="868680"/>
          </a:xfrm>
          <a:prstGeom prst="ellipse">
            <a:avLst/>
          </a:prstGeom>
          <a:noFill/>
          <a:ln w="19050">
            <a:no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2" name="Picture Placeholder 46">
            <a:extLst>
              <a:ext uri="{FF2B5EF4-FFF2-40B4-BE49-F238E27FC236}">
                <a16:creationId xmlns:a16="http://schemas.microsoft.com/office/drawing/2014/main" id="{DF75483C-CE05-4E90-8A93-D04244423927}"/>
              </a:ext>
            </a:extLst>
          </p:cNvPr>
          <p:cNvSpPr>
            <a:spLocks noGrp="1"/>
          </p:cNvSpPr>
          <p:nvPr>
            <p:ph type="pic" sz="quarter" idx="32"/>
          </p:nvPr>
        </p:nvSpPr>
        <p:spPr>
          <a:xfrm>
            <a:off x="8047686" y="3890091"/>
            <a:ext cx="867600" cy="868680"/>
          </a:xfrm>
          <a:prstGeom prst="ellipse">
            <a:avLst/>
          </a:prstGeom>
          <a:noFill/>
          <a:ln w="19050">
            <a:no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2236601420"/>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1_Overview">
    <p:bg>
      <p:bgPr>
        <a:solidFill>
          <a:schemeClr val="bg1"/>
        </a:solidFill>
        <a:effectLst/>
      </p:bgPr>
    </p:bg>
    <p:spTree>
      <p:nvGrpSpPr>
        <p:cNvPr id="1" name=""/>
        <p:cNvGrpSpPr/>
        <p:nvPr/>
      </p:nvGrpSpPr>
      <p:grpSpPr>
        <a:xfrm>
          <a:off x="0" y="0"/>
          <a:ext cx="0" cy="0"/>
          <a:chOff x="0" y="0"/>
          <a:chExt cx="0" cy="0"/>
        </a:xfrm>
      </p:grpSpPr>
      <p:sp>
        <p:nvSpPr>
          <p:cNvPr id="46" name="Rectangle 45">
            <a:extLst>
              <a:ext uri="{FF2B5EF4-FFF2-40B4-BE49-F238E27FC236}">
                <a16:creationId xmlns:a16="http://schemas.microsoft.com/office/drawing/2014/main" id="{7427B840-CC27-4923-A00E-7899AF7A4460}"/>
              </a:ext>
            </a:extLst>
          </p:cNvPr>
          <p:cNvSpPr/>
          <p:nvPr userDrawn="1"/>
        </p:nvSpPr>
        <p:spPr>
          <a:xfrm>
            <a:off x="0" y="5764039"/>
            <a:ext cx="12192000" cy="1093961"/>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45FD86-80D5-4520-8C38-1EDDAB179D77}"/>
              </a:ext>
            </a:extLst>
          </p:cNvPr>
          <p:cNvSpPr>
            <a:spLocks noGrp="1"/>
          </p:cNvSpPr>
          <p:nvPr>
            <p:ph type="title" hasCustomPrompt="1"/>
          </p:nvPr>
        </p:nvSpPr>
        <p:spPr>
          <a:xfrm>
            <a:off x="928800" y="607100"/>
            <a:ext cx="4737482" cy="697044"/>
          </a:xfrm>
        </p:spPr>
        <p:txBody>
          <a:bodyPr anchor="b">
            <a:noAutofit/>
          </a:bodyPr>
          <a:lstStyle>
            <a:lvl1pPr>
              <a:defRPr lang="en-US" sz="4000" b="1" kern="1200" dirty="0">
                <a:gradFill>
                  <a:gsLst>
                    <a:gs pos="0">
                      <a:schemeClr val="bg2"/>
                    </a:gs>
                    <a:gs pos="100000">
                      <a:schemeClr val="accent1"/>
                    </a:gs>
                  </a:gsLst>
                  <a:lin ang="0" scaled="1"/>
                </a:gradFill>
                <a:latin typeface="+mj-lt"/>
                <a:ea typeface="+mj-ea"/>
                <a:cs typeface="+mj-cs"/>
              </a:defRPr>
            </a:lvl1pPr>
          </a:lstStyle>
          <a:p>
            <a:r>
              <a:rPr lang="en-US" dirty="0"/>
              <a:t>OVERVIEW SLIDE</a:t>
            </a:r>
          </a:p>
        </p:txBody>
      </p:sp>
      <p:sp>
        <p:nvSpPr>
          <p:cNvPr id="4" name="Text Placeholder 3">
            <a:extLst>
              <a:ext uri="{FF2B5EF4-FFF2-40B4-BE49-F238E27FC236}">
                <a16:creationId xmlns:a16="http://schemas.microsoft.com/office/drawing/2014/main" id="{28B7C16C-60B5-44CB-B3D5-09EA7F61FE42}"/>
              </a:ext>
            </a:extLst>
          </p:cNvPr>
          <p:cNvSpPr>
            <a:spLocks noGrp="1"/>
          </p:cNvSpPr>
          <p:nvPr>
            <p:ph type="body" sz="half" idx="2" hasCustomPrompt="1"/>
          </p:nvPr>
        </p:nvSpPr>
        <p:spPr>
          <a:xfrm>
            <a:off x="928801" y="2452709"/>
            <a:ext cx="3256674" cy="499493"/>
          </a:xfrm>
        </p:spPr>
        <p:txBody>
          <a:bodyPr>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1 Title</a:t>
            </a:r>
          </a:p>
        </p:txBody>
      </p:sp>
      <p:sp>
        <p:nvSpPr>
          <p:cNvPr id="5" name="Date Placeholder 4">
            <a:extLst>
              <a:ext uri="{FF2B5EF4-FFF2-40B4-BE49-F238E27FC236}">
                <a16:creationId xmlns:a16="http://schemas.microsoft.com/office/drawing/2014/main" id="{0B4BC91B-2A3F-445A-9C91-9BF7826133E6}"/>
              </a:ext>
            </a:extLst>
          </p:cNvPr>
          <p:cNvSpPr>
            <a:spLocks noGrp="1"/>
          </p:cNvSpPr>
          <p:nvPr>
            <p:ph type="dt" sz="half" idx="10"/>
          </p:nvPr>
        </p:nvSpPr>
        <p:spPr/>
        <p:txBody>
          <a:bodyPr/>
          <a:lstStyle/>
          <a:p>
            <a:fld id="{7B3A6B8C-51E0-4512-9EB9-DD1BB2387348}" type="datetime1">
              <a:rPr lang="en-US" smtClean="0"/>
              <a:t>10/7/2021</a:t>
            </a:fld>
            <a:endParaRPr lang="en-US" dirty="0"/>
          </a:p>
        </p:txBody>
      </p:sp>
      <p:sp>
        <p:nvSpPr>
          <p:cNvPr id="6" name="Footer Placeholder 5">
            <a:extLst>
              <a:ext uri="{FF2B5EF4-FFF2-40B4-BE49-F238E27FC236}">
                <a16:creationId xmlns:a16="http://schemas.microsoft.com/office/drawing/2014/main" id="{FBF24CAE-7220-4370-B793-B9D4AA1A3A5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32DF5915-4FF1-41EB-9C2F-1918DA858BB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663C2BC3-19D8-497A-B742-E2E5155DEA2E}"/>
              </a:ext>
            </a:extLst>
          </p:cNvPr>
          <p:cNvSpPr/>
          <p:nvPr userDrawn="1"/>
        </p:nvSpPr>
        <p:spPr>
          <a:xfrm>
            <a:off x="687289" y="0"/>
            <a:ext cx="72000" cy="1152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2"/>
              </a:solidFill>
            </a:endParaRPr>
          </a:p>
        </p:txBody>
      </p:sp>
      <p:cxnSp>
        <p:nvCxnSpPr>
          <p:cNvPr id="12" name="Straight Connector 11">
            <a:extLst>
              <a:ext uri="{FF2B5EF4-FFF2-40B4-BE49-F238E27FC236}">
                <a16:creationId xmlns:a16="http://schemas.microsoft.com/office/drawing/2014/main" id="{78AD1AF6-056E-449E-ABB4-F42FCFF2154D}"/>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B49EFE94-C72E-4FA8-9AE2-70BFB09FB2C1}"/>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4" name="Straight Connector 13">
            <a:extLst>
              <a:ext uri="{FF2B5EF4-FFF2-40B4-BE49-F238E27FC236}">
                <a16:creationId xmlns:a16="http://schemas.microsoft.com/office/drawing/2014/main" id="{897F17BC-9B89-4B33-A693-1583A7EAEED0}"/>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52FBCB0-43B1-4129-B190-2F32EAB36A71}"/>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AF92140-8242-4A51-9463-35E60CF48BE9}"/>
              </a:ext>
            </a:extLst>
          </p:cNvPr>
          <p:cNvCxnSpPr>
            <a:cxnSpLocks/>
          </p:cNvCxnSpPr>
          <p:nvPr userDrawn="1"/>
        </p:nvCxnSpPr>
        <p:spPr>
          <a:xfrm>
            <a:off x="11192400" y="802800"/>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8D84BA3-D783-472E-AB10-C96A8DE8D0DD}"/>
              </a:ext>
            </a:extLst>
          </p:cNvPr>
          <p:cNvCxnSpPr>
            <a:cxnSpLocks/>
          </p:cNvCxnSpPr>
          <p:nvPr userDrawn="1"/>
        </p:nvCxnSpPr>
        <p:spPr>
          <a:xfrm rot="16200000">
            <a:off x="11383200" y="6580800"/>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35" name="Text Placeholder 3">
            <a:extLst>
              <a:ext uri="{FF2B5EF4-FFF2-40B4-BE49-F238E27FC236}">
                <a16:creationId xmlns:a16="http://schemas.microsoft.com/office/drawing/2014/main" id="{2BBCA2FF-2B83-4966-811C-E9FEEB77CBE4}"/>
              </a:ext>
            </a:extLst>
          </p:cNvPr>
          <p:cNvSpPr>
            <a:spLocks noGrp="1"/>
          </p:cNvSpPr>
          <p:nvPr>
            <p:ph type="body" sz="half" idx="16" hasCustomPrompt="1"/>
          </p:nvPr>
        </p:nvSpPr>
        <p:spPr>
          <a:xfrm>
            <a:off x="4467663" y="2452709"/>
            <a:ext cx="3256674" cy="499493"/>
          </a:xfrm>
        </p:spPr>
        <p:txBody>
          <a:bodyPr>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2 Title</a:t>
            </a:r>
          </a:p>
        </p:txBody>
      </p:sp>
      <p:sp>
        <p:nvSpPr>
          <p:cNvPr id="36" name="Text Placeholder 3">
            <a:extLst>
              <a:ext uri="{FF2B5EF4-FFF2-40B4-BE49-F238E27FC236}">
                <a16:creationId xmlns:a16="http://schemas.microsoft.com/office/drawing/2014/main" id="{663E6488-61FD-4194-B014-22CF5050C2C7}"/>
              </a:ext>
            </a:extLst>
          </p:cNvPr>
          <p:cNvSpPr>
            <a:spLocks noGrp="1"/>
          </p:cNvSpPr>
          <p:nvPr>
            <p:ph type="body" sz="half" idx="17" hasCustomPrompt="1"/>
          </p:nvPr>
        </p:nvSpPr>
        <p:spPr>
          <a:xfrm>
            <a:off x="8006525" y="2452709"/>
            <a:ext cx="3256674" cy="499493"/>
          </a:xfrm>
        </p:spPr>
        <p:txBody>
          <a:bodyPr>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3 Title</a:t>
            </a:r>
          </a:p>
        </p:txBody>
      </p:sp>
      <p:sp>
        <p:nvSpPr>
          <p:cNvPr id="37" name="Text Placeholder 3">
            <a:extLst>
              <a:ext uri="{FF2B5EF4-FFF2-40B4-BE49-F238E27FC236}">
                <a16:creationId xmlns:a16="http://schemas.microsoft.com/office/drawing/2014/main" id="{76A0643E-8E5C-4070-97FD-974351B1D00C}"/>
              </a:ext>
            </a:extLst>
          </p:cNvPr>
          <p:cNvSpPr>
            <a:spLocks noGrp="1"/>
          </p:cNvSpPr>
          <p:nvPr>
            <p:ph type="body" sz="half" idx="18" hasCustomPrompt="1"/>
          </p:nvPr>
        </p:nvSpPr>
        <p:spPr>
          <a:xfrm>
            <a:off x="928801" y="4563914"/>
            <a:ext cx="3256674" cy="499493"/>
          </a:xfrm>
        </p:spPr>
        <p:txBody>
          <a:bodyPr>
            <a:normAutofit/>
          </a:bodyPr>
          <a:lstStyle>
            <a:lvl1pPr marL="0" indent="0">
              <a:buNone/>
              <a:defRPr lang="en-US" sz="2500" b="1" i="0" kern="1200" dirty="0" smtClean="0">
                <a:solidFill>
                  <a:schemeClr val="accent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4 Title</a:t>
            </a:r>
          </a:p>
        </p:txBody>
      </p:sp>
      <p:sp>
        <p:nvSpPr>
          <p:cNvPr id="38" name="Text Placeholder 3">
            <a:extLst>
              <a:ext uri="{FF2B5EF4-FFF2-40B4-BE49-F238E27FC236}">
                <a16:creationId xmlns:a16="http://schemas.microsoft.com/office/drawing/2014/main" id="{A4ECC130-379C-4A4E-AAC7-D84522D434E2}"/>
              </a:ext>
            </a:extLst>
          </p:cNvPr>
          <p:cNvSpPr>
            <a:spLocks noGrp="1"/>
          </p:cNvSpPr>
          <p:nvPr>
            <p:ph type="body" sz="half" idx="19" hasCustomPrompt="1"/>
          </p:nvPr>
        </p:nvSpPr>
        <p:spPr>
          <a:xfrm>
            <a:off x="4467663" y="4563914"/>
            <a:ext cx="3256674" cy="499493"/>
          </a:xfrm>
        </p:spPr>
        <p:txBody>
          <a:bodyPr>
            <a:normAutofit/>
          </a:bodyPr>
          <a:lstStyle>
            <a:lvl1pPr marL="0" indent="0">
              <a:buNone/>
              <a:defRPr lang="en-US" sz="2500" b="1" i="0" kern="1200" dirty="0" smtClean="0">
                <a:solidFill>
                  <a:schemeClr val="accent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5 Title</a:t>
            </a:r>
          </a:p>
        </p:txBody>
      </p:sp>
      <p:sp>
        <p:nvSpPr>
          <p:cNvPr id="39" name="Text Placeholder 3">
            <a:extLst>
              <a:ext uri="{FF2B5EF4-FFF2-40B4-BE49-F238E27FC236}">
                <a16:creationId xmlns:a16="http://schemas.microsoft.com/office/drawing/2014/main" id="{C8C2920A-FB6F-4697-8CDD-0896EC262719}"/>
              </a:ext>
            </a:extLst>
          </p:cNvPr>
          <p:cNvSpPr>
            <a:spLocks noGrp="1"/>
          </p:cNvSpPr>
          <p:nvPr>
            <p:ph type="body" sz="half" idx="20" hasCustomPrompt="1"/>
          </p:nvPr>
        </p:nvSpPr>
        <p:spPr>
          <a:xfrm>
            <a:off x="8006525" y="4563914"/>
            <a:ext cx="3256674" cy="499493"/>
          </a:xfrm>
        </p:spPr>
        <p:txBody>
          <a:bodyPr>
            <a:normAutofit/>
          </a:bodyPr>
          <a:lstStyle>
            <a:lvl1pPr marL="0" indent="0">
              <a:buNone/>
              <a:defRPr lang="en-US" sz="2500" b="1" i="0" kern="1200" dirty="0" smtClean="0">
                <a:solidFill>
                  <a:schemeClr val="accent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6 Title</a:t>
            </a:r>
          </a:p>
        </p:txBody>
      </p:sp>
      <p:sp>
        <p:nvSpPr>
          <p:cNvPr id="40" name="Text Placeholder 3">
            <a:extLst>
              <a:ext uri="{FF2B5EF4-FFF2-40B4-BE49-F238E27FC236}">
                <a16:creationId xmlns:a16="http://schemas.microsoft.com/office/drawing/2014/main" id="{F84CD40D-D65C-419A-B22F-5633C9254F52}"/>
              </a:ext>
            </a:extLst>
          </p:cNvPr>
          <p:cNvSpPr>
            <a:spLocks noGrp="1"/>
          </p:cNvSpPr>
          <p:nvPr>
            <p:ph type="body" sz="half" idx="21"/>
          </p:nvPr>
        </p:nvSpPr>
        <p:spPr>
          <a:xfrm>
            <a:off x="928801" y="2876273"/>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1" name="Text Placeholder 3">
            <a:extLst>
              <a:ext uri="{FF2B5EF4-FFF2-40B4-BE49-F238E27FC236}">
                <a16:creationId xmlns:a16="http://schemas.microsoft.com/office/drawing/2014/main" id="{4902ECF4-C668-49EA-AD7B-E0B3332DE48A}"/>
              </a:ext>
            </a:extLst>
          </p:cNvPr>
          <p:cNvSpPr>
            <a:spLocks noGrp="1"/>
          </p:cNvSpPr>
          <p:nvPr>
            <p:ph type="body" sz="half" idx="22"/>
          </p:nvPr>
        </p:nvSpPr>
        <p:spPr>
          <a:xfrm>
            <a:off x="4467663" y="2876273"/>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2" name="Text Placeholder 3">
            <a:extLst>
              <a:ext uri="{FF2B5EF4-FFF2-40B4-BE49-F238E27FC236}">
                <a16:creationId xmlns:a16="http://schemas.microsoft.com/office/drawing/2014/main" id="{648A6F22-3F59-4E0F-BAE5-9B7E0D16D33F}"/>
              </a:ext>
            </a:extLst>
          </p:cNvPr>
          <p:cNvSpPr>
            <a:spLocks noGrp="1"/>
          </p:cNvSpPr>
          <p:nvPr>
            <p:ph type="body" sz="half" idx="23"/>
          </p:nvPr>
        </p:nvSpPr>
        <p:spPr>
          <a:xfrm>
            <a:off x="8006525" y="2876273"/>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3" name="Text Placeholder 3">
            <a:extLst>
              <a:ext uri="{FF2B5EF4-FFF2-40B4-BE49-F238E27FC236}">
                <a16:creationId xmlns:a16="http://schemas.microsoft.com/office/drawing/2014/main" id="{5689CAE6-6963-412E-9DAD-B7B5AFC41DCF}"/>
              </a:ext>
            </a:extLst>
          </p:cNvPr>
          <p:cNvSpPr>
            <a:spLocks noGrp="1"/>
          </p:cNvSpPr>
          <p:nvPr>
            <p:ph type="body" sz="half" idx="24"/>
          </p:nvPr>
        </p:nvSpPr>
        <p:spPr>
          <a:xfrm>
            <a:off x="928801" y="4987478"/>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4" name="Text Placeholder 3">
            <a:extLst>
              <a:ext uri="{FF2B5EF4-FFF2-40B4-BE49-F238E27FC236}">
                <a16:creationId xmlns:a16="http://schemas.microsoft.com/office/drawing/2014/main" id="{98D9757D-1411-42F4-AABD-CC173E4A038B}"/>
              </a:ext>
            </a:extLst>
          </p:cNvPr>
          <p:cNvSpPr>
            <a:spLocks noGrp="1"/>
          </p:cNvSpPr>
          <p:nvPr>
            <p:ph type="body" sz="half" idx="25"/>
          </p:nvPr>
        </p:nvSpPr>
        <p:spPr>
          <a:xfrm>
            <a:off x="4467663" y="4987478"/>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5" name="Text Placeholder 3">
            <a:extLst>
              <a:ext uri="{FF2B5EF4-FFF2-40B4-BE49-F238E27FC236}">
                <a16:creationId xmlns:a16="http://schemas.microsoft.com/office/drawing/2014/main" id="{0590AA6E-50BC-4492-8B87-7D8D4A8A5E76}"/>
              </a:ext>
            </a:extLst>
          </p:cNvPr>
          <p:cNvSpPr>
            <a:spLocks noGrp="1"/>
          </p:cNvSpPr>
          <p:nvPr>
            <p:ph type="body" sz="half" idx="26"/>
          </p:nvPr>
        </p:nvSpPr>
        <p:spPr>
          <a:xfrm>
            <a:off x="8006525" y="4987478"/>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7" name="Picture Placeholder 46">
            <a:extLst>
              <a:ext uri="{FF2B5EF4-FFF2-40B4-BE49-F238E27FC236}">
                <a16:creationId xmlns:a16="http://schemas.microsoft.com/office/drawing/2014/main" id="{64786CCE-CCCC-4B2D-890D-9D719713DB79}"/>
              </a:ext>
            </a:extLst>
          </p:cNvPr>
          <p:cNvSpPr>
            <a:spLocks noGrp="1"/>
          </p:cNvSpPr>
          <p:nvPr>
            <p:ph type="pic" sz="quarter" idx="27"/>
          </p:nvPr>
        </p:nvSpPr>
        <p:spPr>
          <a:xfrm>
            <a:off x="1041234" y="1575100"/>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tx1">
                    <a:lumMod val="75000"/>
                    <a:lumOff val="25000"/>
                  </a:schemeClr>
                </a:solidFill>
              </a:defRPr>
            </a:lvl1pPr>
          </a:lstStyle>
          <a:p>
            <a:r>
              <a:rPr lang="en-US"/>
              <a:t>Click icon to add picture</a:t>
            </a:r>
            <a:endParaRPr lang="en-US" dirty="0"/>
          </a:p>
        </p:txBody>
      </p:sp>
      <p:sp>
        <p:nvSpPr>
          <p:cNvPr id="48" name="Picture Placeholder 46">
            <a:extLst>
              <a:ext uri="{FF2B5EF4-FFF2-40B4-BE49-F238E27FC236}">
                <a16:creationId xmlns:a16="http://schemas.microsoft.com/office/drawing/2014/main" id="{EB08972C-68CE-41CC-9351-3DD741E53936}"/>
              </a:ext>
            </a:extLst>
          </p:cNvPr>
          <p:cNvSpPr>
            <a:spLocks noGrp="1"/>
          </p:cNvSpPr>
          <p:nvPr>
            <p:ph type="pic" sz="quarter" idx="28"/>
          </p:nvPr>
        </p:nvSpPr>
        <p:spPr>
          <a:xfrm>
            <a:off x="4576544" y="1575100"/>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tx1">
                    <a:lumMod val="75000"/>
                    <a:lumOff val="25000"/>
                  </a:schemeClr>
                </a:solidFill>
              </a:defRPr>
            </a:lvl1pPr>
          </a:lstStyle>
          <a:p>
            <a:r>
              <a:rPr lang="en-US"/>
              <a:t>Click icon to add picture</a:t>
            </a:r>
            <a:endParaRPr lang="en-US" dirty="0"/>
          </a:p>
        </p:txBody>
      </p:sp>
      <p:sp>
        <p:nvSpPr>
          <p:cNvPr id="49" name="Picture Placeholder 46">
            <a:extLst>
              <a:ext uri="{FF2B5EF4-FFF2-40B4-BE49-F238E27FC236}">
                <a16:creationId xmlns:a16="http://schemas.microsoft.com/office/drawing/2014/main" id="{6347D157-8108-4656-88F3-59B693C47F9B}"/>
              </a:ext>
            </a:extLst>
          </p:cNvPr>
          <p:cNvSpPr>
            <a:spLocks noGrp="1"/>
          </p:cNvSpPr>
          <p:nvPr>
            <p:ph type="pic" sz="quarter" idx="29"/>
          </p:nvPr>
        </p:nvSpPr>
        <p:spPr>
          <a:xfrm>
            <a:off x="8111854" y="1575100"/>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tx1">
                    <a:lumMod val="75000"/>
                    <a:lumOff val="25000"/>
                  </a:schemeClr>
                </a:solidFill>
              </a:defRPr>
            </a:lvl1pPr>
          </a:lstStyle>
          <a:p>
            <a:r>
              <a:rPr lang="en-US"/>
              <a:t>Click icon to add picture</a:t>
            </a:r>
            <a:endParaRPr lang="en-US" dirty="0"/>
          </a:p>
        </p:txBody>
      </p:sp>
      <p:sp>
        <p:nvSpPr>
          <p:cNvPr id="50" name="Picture Placeholder 46">
            <a:extLst>
              <a:ext uri="{FF2B5EF4-FFF2-40B4-BE49-F238E27FC236}">
                <a16:creationId xmlns:a16="http://schemas.microsoft.com/office/drawing/2014/main" id="{B4548244-F89A-4EA8-9DB4-056E45B2FDF5}"/>
              </a:ext>
            </a:extLst>
          </p:cNvPr>
          <p:cNvSpPr>
            <a:spLocks noGrp="1"/>
          </p:cNvSpPr>
          <p:nvPr>
            <p:ph type="pic" sz="quarter" idx="30"/>
          </p:nvPr>
        </p:nvSpPr>
        <p:spPr>
          <a:xfrm>
            <a:off x="1041234" y="3707211"/>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tx1">
                    <a:lumMod val="75000"/>
                    <a:lumOff val="25000"/>
                  </a:schemeClr>
                </a:solidFill>
              </a:defRPr>
            </a:lvl1pPr>
          </a:lstStyle>
          <a:p>
            <a:r>
              <a:rPr lang="en-US"/>
              <a:t>Click icon to add picture</a:t>
            </a:r>
            <a:endParaRPr lang="en-US" dirty="0"/>
          </a:p>
        </p:txBody>
      </p:sp>
      <p:sp>
        <p:nvSpPr>
          <p:cNvPr id="51" name="Picture Placeholder 46">
            <a:extLst>
              <a:ext uri="{FF2B5EF4-FFF2-40B4-BE49-F238E27FC236}">
                <a16:creationId xmlns:a16="http://schemas.microsoft.com/office/drawing/2014/main" id="{6B46EEEA-383D-42CD-ABFC-86BD330E07A0}"/>
              </a:ext>
            </a:extLst>
          </p:cNvPr>
          <p:cNvSpPr>
            <a:spLocks noGrp="1"/>
          </p:cNvSpPr>
          <p:nvPr>
            <p:ph type="pic" sz="quarter" idx="31"/>
          </p:nvPr>
        </p:nvSpPr>
        <p:spPr>
          <a:xfrm>
            <a:off x="4576544" y="3707211"/>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tx1">
                    <a:lumMod val="75000"/>
                    <a:lumOff val="25000"/>
                  </a:schemeClr>
                </a:solidFill>
              </a:defRPr>
            </a:lvl1pPr>
          </a:lstStyle>
          <a:p>
            <a:r>
              <a:rPr lang="en-US"/>
              <a:t>Click icon to add picture</a:t>
            </a:r>
            <a:endParaRPr lang="en-US" dirty="0"/>
          </a:p>
        </p:txBody>
      </p:sp>
      <p:sp>
        <p:nvSpPr>
          <p:cNvPr id="52" name="Picture Placeholder 46">
            <a:extLst>
              <a:ext uri="{FF2B5EF4-FFF2-40B4-BE49-F238E27FC236}">
                <a16:creationId xmlns:a16="http://schemas.microsoft.com/office/drawing/2014/main" id="{DF75483C-CE05-4E90-8A93-D04244423927}"/>
              </a:ext>
            </a:extLst>
          </p:cNvPr>
          <p:cNvSpPr>
            <a:spLocks noGrp="1"/>
          </p:cNvSpPr>
          <p:nvPr>
            <p:ph type="pic" sz="quarter" idx="32"/>
          </p:nvPr>
        </p:nvSpPr>
        <p:spPr>
          <a:xfrm>
            <a:off x="8111854" y="3707211"/>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tx1">
                    <a:lumMod val="75000"/>
                    <a:lumOff val="25000"/>
                  </a:schemeClr>
                </a:solidFill>
              </a:defRPr>
            </a:lvl1pPr>
          </a:lstStyle>
          <a:p>
            <a:r>
              <a:rPr lang="en-US"/>
              <a:t>Click icon to add picture</a:t>
            </a:r>
            <a:endParaRPr lang="en-US" dirty="0"/>
          </a:p>
        </p:txBody>
      </p:sp>
    </p:spTree>
    <p:extLst>
      <p:ext uri="{BB962C8B-B14F-4D97-AF65-F5344CB8AC3E}">
        <p14:creationId xmlns:p14="http://schemas.microsoft.com/office/powerpoint/2010/main" val="326096102"/>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2_Overview">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6" name="Rectangle 45">
            <a:extLst>
              <a:ext uri="{FF2B5EF4-FFF2-40B4-BE49-F238E27FC236}">
                <a16:creationId xmlns:a16="http://schemas.microsoft.com/office/drawing/2014/main" id="{70994831-EE46-4DEA-9077-4FEBBCD60EB3}"/>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45FD86-80D5-4520-8C38-1EDDAB179D77}"/>
              </a:ext>
            </a:extLst>
          </p:cNvPr>
          <p:cNvSpPr>
            <a:spLocks noGrp="1"/>
          </p:cNvSpPr>
          <p:nvPr>
            <p:ph type="title" hasCustomPrompt="1"/>
          </p:nvPr>
        </p:nvSpPr>
        <p:spPr>
          <a:xfrm>
            <a:off x="928800" y="607100"/>
            <a:ext cx="4737482" cy="697044"/>
          </a:xfrm>
        </p:spPr>
        <p:txBody>
          <a:bodyPr anchor="b">
            <a:noAutofit/>
          </a:bodyPr>
          <a:lstStyle>
            <a:lvl1pPr>
              <a:defRPr lang="en-US" sz="4000" b="1" kern="1200" dirty="0">
                <a:solidFill>
                  <a:schemeClr val="bg1"/>
                </a:solidFill>
                <a:latin typeface="+mj-lt"/>
                <a:ea typeface="+mj-ea"/>
                <a:cs typeface="+mj-cs"/>
              </a:defRPr>
            </a:lvl1pPr>
          </a:lstStyle>
          <a:p>
            <a:r>
              <a:rPr lang="en-US" dirty="0"/>
              <a:t>OVERVIEW SLIDE</a:t>
            </a:r>
          </a:p>
        </p:txBody>
      </p:sp>
      <p:sp>
        <p:nvSpPr>
          <p:cNvPr id="4" name="Text Placeholder 3">
            <a:extLst>
              <a:ext uri="{FF2B5EF4-FFF2-40B4-BE49-F238E27FC236}">
                <a16:creationId xmlns:a16="http://schemas.microsoft.com/office/drawing/2014/main" id="{28B7C16C-60B5-44CB-B3D5-09EA7F61FE42}"/>
              </a:ext>
            </a:extLst>
          </p:cNvPr>
          <p:cNvSpPr>
            <a:spLocks noGrp="1"/>
          </p:cNvSpPr>
          <p:nvPr>
            <p:ph type="body" sz="half" idx="2" hasCustomPrompt="1"/>
          </p:nvPr>
        </p:nvSpPr>
        <p:spPr>
          <a:xfrm>
            <a:off x="928801" y="26355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1 Title</a:t>
            </a:r>
          </a:p>
        </p:txBody>
      </p:sp>
      <p:sp>
        <p:nvSpPr>
          <p:cNvPr id="5" name="Date Placeholder 4">
            <a:extLst>
              <a:ext uri="{FF2B5EF4-FFF2-40B4-BE49-F238E27FC236}">
                <a16:creationId xmlns:a16="http://schemas.microsoft.com/office/drawing/2014/main" id="{0B4BC91B-2A3F-445A-9C91-9BF7826133E6}"/>
              </a:ext>
            </a:extLst>
          </p:cNvPr>
          <p:cNvSpPr>
            <a:spLocks noGrp="1"/>
          </p:cNvSpPr>
          <p:nvPr>
            <p:ph type="dt" sz="half" idx="10"/>
          </p:nvPr>
        </p:nvSpPr>
        <p:spPr/>
        <p:txBody>
          <a:bodyPr/>
          <a:lstStyle/>
          <a:p>
            <a:fld id="{E15065FF-3A74-4B0F-9624-362545A943D5}" type="datetime1">
              <a:rPr lang="en-US" smtClean="0"/>
              <a:t>10/7/2021</a:t>
            </a:fld>
            <a:endParaRPr lang="en-US" dirty="0"/>
          </a:p>
        </p:txBody>
      </p:sp>
      <p:sp>
        <p:nvSpPr>
          <p:cNvPr id="6" name="Footer Placeholder 5">
            <a:extLst>
              <a:ext uri="{FF2B5EF4-FFF2-40B4-BE49-F238E27FC236}">
                <a16:creationId xmlns:a16="http://schemas.microsoft.com/office/drawing/2014/main" id="{FBF24CAE-7220-4370-B793-B9D4AA1A3A5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32DF5915-4FF1-41EB-9C2F-1918DA858BB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663C2BC3-19D8-497A-B742-E2E5155DEA2E}"/>
              </a:ext>
            </a:extLst>
          </p:cNvPr>
          <p:cNvSpPr/>
          <p:nvPr userDrawn="1"/>
        </p:nvSpPr>
        <p:spPr>
          <a:xfrm>
            <a:off x="687289" y="244444"/>
            <a:ext cx="72000" cy="9075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Text Placeholder 3">
            <a:extLst>
              <a:ext uri="{FF2B5EF4-FFF2-40B4-BE49-F238E27FC236}">
                <a16:creationId xmlns:a16="http://schemas.microsoft.com/office/drawing/2014/main" id="{2BBCA2FF-2B83-4966-811C-E9FEEB77CBE4}"/>
              </a:ext>
            </a:extLst>
          </p:cNvPr>
          <p:cNvSpPr>
            <a:spLocks noGrp="1"/>
          </p:cNvSpPr>
          <p:nvPr>
            <p:ph type="body" sz="half" idx="16" hasCustomPrompt="1"/>
          </p:nvPr>
        </p:nvSpPr>
        <p:spPr>
          <a:xfrm>
            <a:off x="4467663" y="26355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2 Title</a:t>
            </a:r>
          </a:p>
        </p:txBody>
      </p:sp>
      <p:sp>
        <p:nvSpPr>
          <p:cNvPr id="36" name="Text Placeholder 3">
            <a:extLst>
              <a:ext uri="{FF2B5EF4-FFF2-40B4-BE49-F238E27FC236}">
                <a16:creationId xmlns:a16="http://schemas.microsoft.com/office/drawing/2014/main" id="{663E6488-61FD-4194-B014-22CF5050C2C7}"/>
              </a:ext>
            </a:extLst>
          </p:cNvPr>
          <p:cNvSpPr>
            <a:spLocks noGrp="1"/>
          </p:cNvSpPr>
          <p:nvPr>
            <p:ph type="body" sz="half" idx="17" hasCustomPrompt="1"/>
          </p:nvPr>
        </p:nvSpPr>
        <p:spPr>
          <a:xfrm>
            <a:off x="8006525" y="26355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3 Title</a:t>
            </a:r>
          </a:p>
        </p:txBody>
      </p:sp>
      <p:sp>
        <p:nvSpPr>
          <p:cNvPr id="37" name="Text Placeholder 3">
            <a:extLst>
              <a:ext uri="{FF2B5EF4-FFF2-40B4-BE49-F238E27FC236}">
                <a16:creationId xmlns:a16="http://schemas.microsoft.com/office/drawing/2014/main" id="{76A0643E-8E5C-4070-97FD-974351B1D00C}"/>
              </a:ext>
            </a:extLst>
          </p:cNvPr>
          <p:cNvSpPr>
            <a:spLocks noGrp="1"/>
          </p:cNvSpPr>
          <p:nvPr>
            <p:ph type="body" sz="half" idx="18" hasCustomPrompt="1"/>
          </p:nvPr>
        </p:nvSpPr>
        <p:spPr>
          <a:xfrm>
            <a:off x="928801" y="47467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4 Title</a:t>
            </a:r>
          </a:p>
        </p:txBody>
      </p:sp>
      <p:sp>
        <p:nvSpPr>
          <p:cNvPr id="38" name="Text Placeholder 3">
            <a:extLst>
              <a:ext uri="{FF2B5EF4-FFF2-40B4-BE49-F238E27FC236}">
                <a16:creationId xmlns:a16="http://schemas.microsoft.com/office/drawing/2014/main" id="{A4ECC130-379C-4A4E-AAC7-D84522D434E2}"/>
              </a:ext>
            </a:extLst>
          </p:cNvPr>
          <p:cNvSpPr>
            <a:spLocks noGrp="1"/>
          </p:cNvSpPr>
          <p:nvPr>
            <p:ph type="body" sz="half" idx="19" hasCustomPrompt="1"/>
          </p:nvPr>
        </p:nvSpPr>
        <p:spPr>
          <a:xfrm>
            <a:off x="4467663" y="47467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5 Title</a:t>
            </a:r>
          </a:p>
        </p:txBody>
      </p:sp>
      <p:sp>
        <p:nvSpPr>
          <p:cNvPr id="39" name="Text Placeholder 3">
            <a:extLst>
              <a:ext uri="{FF2B5EF4-FFF2-40B4-BE49-F238E27FC236}">
                <a16:creationId xmlns:a16="http://schemas.microsoft.com/office/drawing/2014/main" id="{C8C2920A-FB6F-4697-8CDD-0896EC262719}"/>
              </a:ext>
            </a:extLst>
          </p:cNvPr>
          <p:cNvSpPr>
            <a:spLocks noGrp="1"/>
          </p:cNvSpPr>
          <p:nvPr>
            <p:ph type="body" sz="half" idx="20" hasCustomPrompt="1"/>
          </p:nvPr>
        </p:nvSpPr>
        <p:spPr>
          <a:xfrm>
            <a:off x="8006525" y="47467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6 Title</a:t>
            </a:r>
          </a:p>
        </p:txBody>
      </p:sp>
      <p:sp>
        <p:nvSpPr>
          <p:cNvPr id="40" name="Text Placeholder 3">
            <a:extLst>
              <a:ext uri="{FF2B5EF4-FFF2-40B4-BE49-F238E27FC236}">
                <a16:creationId xmlns:a16="http://schemas.microsoft.com/office/drawing/2014/main" id="{F84CD40D-D65C-419A-B22F-5633C9254F52}"/>
              </a:ext>
            </a:extLst>
          </p:cNvPr>
          <p:cNvSpPr>
            <a:spLocks noGrp="1"/>
          </p:cNvSpPr>
          <p:nvPr>
            <p:ph type="body" sz="half" idx="21"/>
          </p:nvPr>
        </p:nvSpPr>
        <p:spPr>
          <a:xfrm>
            <a:off x="928801" y="3059153"/>
            <a:ext cx="3256674" cy="499493"/>
          </a:xfrm>
        </p:spPr>
        <p:txBody>
          <a:bodyPr>
            <a:normAutofit/>
          </a:bodyPr>
          <a:lstStyle>
            <a:lvl1pPr marL="0" indent="0">
              <a:buNone/>
              <a:defRPr lang="en-US" sz="1600" i="0" kern="120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1" name="Text Placeholder 3">
            <a:extLst>
              <a:ext uri="{FF2B5EF4-FFF2-40B4-BE49-F238E27FC236}">
                <a16:creationId xmlns:a16="http://schemas.microsoft.com/office/drawing/2014/main" id="{4902ECF4-C668-49EA-AD7B-E0B3332DE48A}"/>
              </a:ext>
            </a:extLst>
          </p:cNvPr>
          <p:cNvSpPr>
            <a:spLocks noGrp="1"/>
          </p:cNvSpPr>
          <p:nvPr>
            <p:ph type="body" sz="half" idx="22"/>
          </p:nvPr>
        </p:nvSpPr>
        <p:spPr>
          <a:xfrm>
            <a:off x="4467663" y="3059153"/>
            <a:ext cx="3256674" cy="499493"/>
          </a:xfrm>
        </p:spPr>
        <p:txBody>
          <a:bodyPr>
            <a:normAutofit/>
          </a:bodyPr>
          <a:lstStyle>
            <a:lvl1pPr marL="0" indent="0">
              <a:buNone/>
              <a:defRPr lang="en-US" sz="1600" i="0" kern="120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2" name="Text Placeholder 3">
            <a:extLst>
              <a:ext uri="{FF2B5EF4-FFF2-40B4-BE49-F238E27FC236}">
                <a16:creationId xmlns:a16="http://schemas.microsoft.com/office/drawing/2014/main" id="{648A6F22-3F59-4E0F-BAE5-9B7E0D16D33F}"/>
              </a:ext>
            </a:extLst>
          </p:cNvPr>
          <p:cNvSpPr>
            <a:spLocks noGrp="1"/>
          </p:cNvSpPr>
          <p:nvPr>
            <p:ph type="body" sz="half" idx="23"/>
          </p:nvPr>
        </p:nvSpPr>
        <p:spPr>
          <a:xfrm>
            <a:off x="8006525" y="3059153"/>
            <a:ext cx="3256674" cy="499493"/>
          </a:xfrm>
        </p:spPr>
        <p:txBody>
          <a:bodyPr>
            <a:normAutofit/>
          </a:bodyPr>
          <a:lstStyle>
            <a:lvl1pPr marL="0" indent="0">
              <a:buNone/>
              <a:defRPr lang="en-US" sz="1600" i="0" kern="120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3" name="Text Placeholder 3">
            <a:extLst>
              <a:ext uri="{FF2B5EF4-FFF2-40B4-BE49-F238E27FC236}">
                <a16:creationId xmlns:a16="http://schemas.microsoft.com/office/drawing/2014/main" id="{5689CAE6-6963-412E-9DAD-B7B5AFC41DCF}"/>
              </a:ext>
            </a:extLst>
          </p:cNvPr>
          <p:cNvSpPr>
            <a:spLocks noGrp="1"/>
          </p:cNvSpPr>
          <p:nvPr>
            <p:ph type="body" sz="half" idx="24"/>
          </p:nvPr>
        </p:nvSpPr>
        <p:spPr>
          <a:xfrm>
            <a:off x="928801" y="51703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4" name="Text Placeholder 3">
            <a:extLst>
              <a:ext uri="{FF2B5EF4-FFF2-40B4-BE49-F238E27FC236}">
                <a16:creationId xmlns:a16="http://schemas.microsoft.com/office/drawing/2014/main" id="{98D9757D-1411-42F4-AABD-CC173E4A038B}"/>
              </a:ext>
            </a:extLst>
          </p:cNvPr>
          <p:cNvSpPr>
            <a:spLocks noGrp="1"/>
          </p:cNvSpPr>
          <p:nvPr>
            <p:ph type="body" sz="half" idx="25"/>
          </p:nvPr>
        </p:nvSpPr>
        <p:spPr>
          <a:xfrm>
            <a:off x="4467663" y="51703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5" name="Text Placeholder 3">
            <a:extLst>
              <a:ext uri="{FF2B5EF4-FFF2-40B4-BE49-F238E27FC236}">
                <a16:creationId xmlns:a16="http://schemas.microsoft.com/office/drawing/2014/main" id="{0590AA6E-50BC-4492-8B87-7D8D4A8A5E76}"/>
              </a:ext>
            </a:extLst>
          </p:cNvPr>
          <p:cNvSpPr>
            <a:spLocks noGrp="1"/>
          </p:cNvSpPr>
          <p:nvPr>
            <p:ph type="body" sz="half" idx="26"/>
          </p:nvPr>
        </p:nvSpPr>
        <p:spPr>
          <a:xfrm>
            <a:off x="8006525" y="51703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7" name="Picture Placeholder 46">
            <a:extLst>
              <a:ext uri="{FF2B5EF4-FFF2-40B4-BE49-F238E27FC236}">
                <a16:creationId xmlns:a16="http://schemas.microsoft.com/office/drawing/2014/main" id="{64786CCE-CCCC-4B2D-890D-9D719713DB79}"/>
              </a:ext>
            </a:extLst>
          </p:cNvPr>
          <p:cNvSpPr>
            <a:spLocks noGrp="1"/>
          </p:cNvSpPr>
          <p:nvPr>
            <p:ph type="pic" sz="quarter" idx="27"/>
          </p:nvPr>
        </p:nvSpPr>
        <p:spPr>
          <a:xfrm>
            <a:off x="1041234" y="17579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8" name="Picture Placeholder 46">
            <a:extLst>
              <a:ext uri="{FF2B5EF4-FFF2-40B4-BE49-F238E27FC236}">
                <a16:creationId xmlns:a16="http://schemas.microsoft.com/office/drawing/2014/main" id="{EB08972C-68CE-41CC-9351-3DD741E53936}"/>
              </a:ext>
            </a:extLst>
          </p:cNvPr>
          <p:cNvSpPr>
            <a:spLocks noGrp="1"/>
          </p:cNvSpPr>
          <p:nvPr>
            <p:ph type="pic" sz="quarter" idx="28"/>
          </p:nvPr>
        </p:nvSpPr>
        <p:spPr>
          <a:xfrm>
            <a:off x="4576544" y="17579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9" name="Picture Placeholder 46">
            <a:extLst>
              <a:ext uri="{FF2B5EF4-FFF2-40B4-BE49-F238E27FC236}">
                <a16:creationId xmlns:a16="http://schemas.microsoft.com/office/drawing/2014/main" id="{6347D157-8108-4656-88F3-59B693C47F9B}"/>
              </a:ext>
            </a:extLst>
          </p:cNvPr>
          <p:cNvSpPr>
            <a:spLocks noGrp="1"/>
          </p:cNvSpPr>
          <p:nvPr>
            <p:ph type="pic" sz="quarter" idx="29"/>
          </p:nvPr>
        </p:nvSpPr>
        <p:spPr>
          <a:xfrm>
            <a:off x="8111854" y="17579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0" name="Picture Placeholder 46">
            <a:extLst>
              <a:ext uri="{FF2B5EF4-FFF2-40B4-BE49-F238E27FC236}">
                <a16:creationId xmlns:a16="http://schemas.microsoft.com/office/drawing/2014/main" id="{B4548244-F89A-4EA8-9DB4-056E45B2FDF5}"/>
              </a:ext>
            </a:extLst>
          </p:cNvPr>
          <p:cNvSpPr>
            <a:spLocks noGrp="1"/>
          </p:cNvSpPr>
          <p:nvPr>
            <p:ph type="pic" sz="quarter" idx="30"/>
          </p:nvPr>
        </p:nvSpPr>
        <p:spPr>
          <a:xfrm>
            <a:off x="1041234" y="38900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1" name="Picture Placeholder 46">
            <a:extLst>
              <a:ext uri="{FF2B5EF4-FFF2-40B4-BE49-F238E27FC236}">
                <a16:creationId xmlns:a16="http://schemas.microsoft.com/office/drawing/2014/main" id="{6B46EEEA-383D-42CD-ABFC-86BD330E07A0}"/>
              </a:ext>
            </a:extLst>
          </p:cNvPr>
          <p:cNvSpPr>
            <a:spLocks noGrp="1"/>
          </p:cNvSpPr>
          <p:nvPr>
            <p:ph type="pic" sz="quarter" idx="31"/>
          </p:nvPr>
        </p:nvSpPr>
        <p:spPr>
          <a:xfrm>
            <a:off x="4576544" y="38900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2" name="Picture Placeholder 46">
            <a:extLst>
              <a:ext uri="{FF2B5EF4-FFF2-40B4-BE49-F238E27FC236}">
                <a16:creationId xmlns:a16="http://schemas.microsoft.com/office/drawing/2014/main" id="{DF75483C-CE05-4E90-8A93-D04244423927}"/>
              </a:ext>
            </a:extLst>
          </p:cNvPr>
          <p:cNvSpPr>
            <a:spLocks noGrp="1"/>
          </p:cNvSpPr>
          <p:nvPr>
            <p:ph type="pic" sz="quarter" idx="32"/>
          </p:nvPr>
        </p:nvSpPr>
        <p:spPr>
          <a:xfrm>
            <a:off x="8111854" y="38900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cxnSp>
        <p:nvCxnSpPr>
          <p:cNvPr id="57" name="Straight Connector 56">
            <a:extLst>
              <a:ext uri="{FF2B5EF4-FFF2-40B4-BE49-F238E27FC236}">
                <a16:creationId xmlns:a16="http://schemas.microsoft.com/office/drawing/2014/main" id="{6EC8F712-6C02-43F3-8A0A-5DCA975E7C38}"/>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18B62D71-4318-4C96-828A-D19FFBFA7BDA}"/>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32" name="Text Placeholder 15">
            <a:extLst>
              <a:ext uri="{FF2B5EF4-FFF2-40B4-BE49-F238E27FC236}">
                <a16:creationId xmlns:a16="http://schemas.microsoft.com/office/drawing/2014/main" id="{12E8DD1E-B3CA-4756-A792-B476AFA9AE24}"/>
              </a:ext>
            </a:extLst>
          </p:cNvPr>
          <p:cNvSpPr>
            <a:spLocks noGrp="1"/>
          </p:cNvSpPr>
          <p:nvPr>
            <p:ph type="body" sz="quarter" idx="15" hasCustomPrompt="1"/>
          </p:nvPr>
        </p:nvSpPr>
        <p:spPr>
          <a:xfrm>
            <a:off x="10832539"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34" name="Straight Connector 33">
            <a:extLst>
              <a:ext uri="{FF2B5EF4-FFF2-40B4-BE49-F238E27FC236}">
                <a16:creationId xmlns:a16="http://schemas.microsoft.com/office/drawing/2014/main" id="{9603F760-AD2F-4611-99B6-58C4666AEBA1}"/>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16218201"/>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3_Overview">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6" name="Rectangle 55">
            <a:extLst>
              <a:ext uri="{FF2B5EF4-FFF2-40B4-BE49-F238E27FC236}">
                <a16:creationId xmlns:a16="http://schemas.microsoft.com/office/drawing/2014/main" id="{68D5CEF0-7838-4E94-B0E2-6286757235DA}"/>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45FD86-80D5-4520-8C38-1EDDAB179D77}"/>
              </a:ext>
            </a:extLst>
          </p:cNvPr>
          <p:cNvSpPr>
            <a:spLocks noGrp="1"/>
          </p:cNvSpPr>
          <p:nvPr>
            <p:ph type="title" hasCustomPrompt="1"/>
          </p:nvPr>
        </p:nvSpPr>
        <p:spPr>
          <a:xfrm>
            <a:off x="1519350" y="645199"/>
            <a:ext cx="4737482" cy="1338841"/>
          </a:xfrm>
        </p:spPr>
        <p:txBody>
          <a:bodyPr anchor="b">
            <a:noAutofit/>
          </a:bodyPr>
          <a:lstStyle>
            <a:lvl1pPr>
              <a:defRPr lang="en-US" sz="4000" b="1" kern="1200" dirty="0">
                <a:solidFill>
                  <a:schemeClr val="bg1"/>
                </a:solidFill>
                <a:latin typeface="+mj-lt"/>
                <a:ea typeface="+mj-ea"/>
                <a:cs typeface="+mj-cs"/>
              </a:defRPr>
            </a:lvl1pPr>
          </a:lstStyle>
          <a:p>
            <a:r>
              <a:rPr lang="en-US" dirty="0"/>
              <a:t>OVERVIEW</a:t>
            </a:r>
            <a:br>
              <a:rPr lang="en-US" dirty="0"/>
            </a:br>
            <a:r>
              <a:rPr lang="en-US" dirty="0"/>
              <a:t>SLIDE</a:t>
            </a:r>
          </a:p>
        </p:txBody>
      </p:sp>
      <p:sp>
        <p:nvSpPr>
          <p:cNvPr id="4" name="Text Placeholder 3">
            <a:extLst>
              <a:ext uri="{FF2B5EF4-FFF2-40B4-BE49-F238E27FC236}">
                <a16:creationId xmlns:a16="http://schemas.microsoft.com/office/drawing/2014/main" id="{28B7C16C-60B5-44CB-B3D5-09EA7F61FE42}"/>
              </a:ext>
            </a:extLst>
          </p:cNvPr>
          <p:cNvSpPr>
            <a:spLocks noGrp="1"/>
          </p:cNvSpPr>
          <p:nvPr>
            <p:ph type="body" sz="half" idx="2" hasCustomPrompt="1"/>
          </p:nvPr>
        </p:nvSpPr>
        <p:spPr>
          <a:xfrm>
            <a:off x="1386001" y="30927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1 Title</a:t>
            </a:r>
          </a:p>
        </p:txBody>
      </p:sp>
      <p:sp>
        <p:nvSpPr>
          <p:cNvPr id="5" name="Date Placeholder 4">
            <a:extLst>
              <a:ext uri="{FF2B5EF4-FFF2-40B4-BE49-F238E27FC236}">
                <a16:creationId xmlns:a16="http://schemas.microsoft.com/office/drawing/2014/main" id="{0B4BC91B-2A3F-445A-9C91-9BF7826133E6}"/>
              </a:ext>
            </a:extLst>
          </p:cNvPr>
          <p:cNvSpPr>
            <a:spLocks noGrp="1"/>
          </p:cNvSpPr>
          <p:nvPr>
            <p:ph type="dt" sz="half" idx="10"/>
          </p:nvPr>
        </p:nvSpPr>
        <p:spPr/>
        <p:txBody>
          <a:bodyPr/>
          <a:lstStyle/>
          <a:p>
            <a:fld id="{D578B35B-55DE-4D82-AAED-127142AD1F9F}" type="datetime1">
              <a:rPr lang="en-US" smtClean="0"/>
              <a:t>10/7/2021</a:t>
            </a:fld>
            <a:endParaRPr lang="en-US" dirty="0"/>
          </a:p>
        </p:txBody>
      </p:sp>
      <p:sp>
        <p:nvSpPr>
          <p:cNvPr id="6" name="Footer Placeholder 5">
            <a:extLst>
              <a:ext uri="{FF2B5EF4-FFF2-40B4-BE49-F238E27FC236}">
                <a16:creationId xmlns:a16="http://schemas.microsoft.com/office/drawing/2014/main" id="{FBF24CAE-7220-4370-B793-B9D4AA1A3A5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32DF5915-4FF1-41EB-9C2F-1918DA858BB2}"/>
              </a:ext>
            </a:extLst>
          </p:cNvPr>
          <p:cNvSpPr>
            <a:spLocks noGrp="1"/>
          </p:cNvSpPr>
          <p:nvPr>
            <p:ph type="sldNum" sz="quarter" idx="12"/>
          </p:nvPr>
        </p:nvSpPr>
        <p:spPr/>
        <p:txBody>
          <a:bodyPr/>
          <a:lstStyle/>
          <a:p>
            <a:fld id="{95CBEC59-7FF9-4688-98DF-89832A0C9025}" type="slidenum">
              <a:rPr lang="en-US" smtClean="0"/>
              <a:t>‹#›</a:t>
            </a:fld>
            <a:endParaRPr lang="en-US" dirty="0"/>
          </a:p>
        </p:txBody>
      </p:sp>
      <p:cxnSp>
        <p:nvCxnSpPr>
          <p:cNvPr id="12" name="Straight Connector 11">
            <a:extLst>
              <a:ext uri="{FF2B5EF4-FFF2-40B4-BE49-F238E27FC236}">
                <a16:creationId xmlns:a16="http://schemas.microsoft.com/office/drawing/2014/main" id="{78AD1AF6-056E-449E-ABB4-F42FCFF2154D}"/>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B49EFE94-C72E-4FA8-9AE2-70BFB09FB2C1}"/>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897F17BC-9B89-4B33-A693-1583A7EAEED0}"/>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52FBCB0-43B1-4129-B190-2F32EAB36A71}"/>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AF92140-8242-4A51-9463-35E60CF48BE9}"/>
              </a:ext>
            </a:extLst>
          </p:cNvPr>
          <p:cNvCxnSpPr>
            <a:cxnSpLocks/>
          </p:cNvCxnSpPr>
          <p:nvPr userDrawn="1"/>
        </p:nvCxnSpPr>
        <p:spPr>
          <a:xfrm>
            <a:off x="11192400" y="802800"/>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32" name="Text Placeholder 15">
            <a:extLst>
              <a:ext uri="{FF2B5EF4-FFF2-40B4-BE49-F238E27FC236}">
                <a16:creationId xmlns:a16="http://schemas.microsoft.com/office/drawing/2014/main" id="{AC031692-3E92-4C7E-A067-5F49BD126705}"/>
              </a:ext>
            </a:extLst>
          </p:cNvPr>
          <p:cNvSpPr>
            <a:spLocks noGrp="1"/>
          </p:cNvSpPr>
          <p:nvPr>
            <p:ph type="body" sz="quarter" idx="15" hasCustomPrompt="1"/>
          </p:nvPr>
        </p:nvSpPr>
        <p:spPr>
          <a:xfrm>
            <a:off x="11084400" y="838800"/>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34" name="Straight Connector 33">
            <a:extLst>
              <a:ext uri="{FF2B5EF4-FFF2-40B4-BE49-F238E27FC236}">
                <a16:creationId xmlns:a16="http://schemas.microsoft.com/office/drawing/2014/main" id="{48D84BA3-D783-472E-AB10-C96A8DE8D0DD}"/>
              </a:ext>
            </a:extLst>
          </p:cNvPr>
          <p:cNvCxnSpPr>
            <a:cxnSpLocks/>
          </p:cNvCxnSpPr>
          <p:nvPr userDrawn="1"/>
        </p:nvCxnSpPr>
        <p:spPr>
          <a:xfrm rot="16200000">
            <a:off x="11383200" y="6580800"/>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35" name="Text Placeholder 3">
            <a:extLst>
              <a:ext uri="{FF2B5EF4-FFF2-40B4-BE49-F238E27FC236}">
                <a16:creationId xmlns:a16="http://schemas.microsoft.com/office/drawing/2014/main" id="{2BBCA2FF-2B83-4966-811C-E9FEEB77CBE4}"/>
              </a:ext>
            </a:extLst>
          </p:cNvPr>
          <p:cNvSpPr>
            <a:spLocks noGrp="1"/>
          </p:cNvSpPr>
          <p:nvPr>
            <p:ph type="body" sz="half" idx="16" hasCustomPrompt="1"/>
          </p:nvPr>
        </p:nvSpPr>
        <p:spPr>
          <a:xfrm>
            <a:off x="4924863" y="30927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2 Title</a:t>
            </a:r>
          </a:p>
        </p:txBody>
      </p:sp>
      <p:sp>
        <p:nvSpPr>
          <p:cNvPr id="36" name="Text Placeholder 3">
            <a:extLst>
              <a:ext uri="{FF2B5EF4-FFF2-40B4-BE49-F238E27FC236}">
                <a16:creationId xmlns:a16="http://schemas.microsoft.com/office/drawing/2014/main" id="{663E6488-61FD-4194-B014-22CF5050C2C7}"/>
              </a:ext>
            </a:extLst>
          </p:cNvPr>
          <p:cNvSpPr>
            <a:spLocks noGrp="1"/>
          </p:cNvSpPr>
          <p:nvPr>
            <p:ph type="body" sz="half" idx="17" hasCustomPrompt="1"/>
          </p:nvPr>
        </p:nvSpPr>
        <p:spPr>
          <a:xfrm>
            <a:off x="8463725" y="30927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3 Title</a:t>
            </a:r>
          </a:p>
        </p:txBody>
      </p:sp>
      <p:sp>
        <p:nvSpPr>
          <p:cNvPr id="37" name="Text Placeholder 3">
            <a:extLst>
              <a:ext uri="{FF2B5EF4-FFF2-40B4-BE49-F238E27FC236}">
                <a16:creationId xmlns:a16="http://schemas.microsoft.com/office/drawing/2014/main" id="{76A0643E-8E5C-4070-97FD-974351B1D00C}"/>
              </a:ext>
            </a:extLst>
          </p:cNvPr>
          <p:cNvSpPr>
            <a:spLocks noGrp="1"/>
          </p:cNvSpPr>
          <p:nvPr>
            <p:ph type="body" sz="half" idx="18" hasCustomPrompt="1"/>
          </p:nvPr>
        </p:nvSpPr>
        <p:spPr>
          <a:xfrm>
            <a:off x="1386001" y="52039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4 Title</a:t>
            </a:r>
          </a:p>
        </p:txBody>
      </p:sp>
      <p:sp>
        <p:nvSpPr>
          <p:cNvPr id="38" name="Text Placeholder 3">
            <a:extLst>
              <a:ext uri="{FF2B5EF4-FFF2-40B4-BE49-F238E27FC236}">
                <a16:creationId xmlns:a16="http://schemas.microsoft.com/office/drawing/2014/main" id="{A4ECC130-379C-4A4E-AAC7-D84522D434E2}"/>
              </a:ext>
            </a:extLst>
          </p:cNvPr>
          <p:cNvSpPr>
            <a:spLocks noGrp="1"/>
          </p:cNvSpPr>
          <p:nvPr>
            <p:ph type="body" sz="half" idx="19" hasCustomPrompt="1"/>
          </p:nvPr>
        </p:nvSpPr>
        <p:spPr>
          <a:xfrm>
            <a:off x="4924863" y="52039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5 Title</a:t>
            </a:r>
          </a:p>
        </p:txBody>
      </p:sp>
      <p:sp>
        <p:nvSpPr>
          <p:cNvPr id="39" name="Text Placeholder 3">
            <a:extLst>
              <a:ext uri="{FF2B5EF4-FFF2-40B4-BE49-F238E27FC236}">
                <a16:creationId xmlns:a16="http://schemas.microsoft.com/office/drawing/2014/main" id="{C8C2920A-FB6F-4697-8CDD-0896EC262719}"/>
              </a:ext>
            </a:extLst>
          </p:cNvPr>
          <p:cNvSpPr>
            <a:spLocks noGrp="1"/>
          </p:cNvSpPr>
          <p:nvPr>
            <p:ph type="body" sz="half" idx="20" hasCustomPrompt="1"/>
          </p:nvPr>
        </p:nvSpPr>
        <p:spPr>
          <a:xfrm>
            <a:off x="8463725" y="52039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6 Title</a:t>
            </a:r>
          </a:p>
        </p:txBody>
      </p:sp>
      <p:sp>
        <p:nvSpPr>
          <p:cNvPr id="40" name="Text Placeholder 3">
            <a:extLst>
              <a:ext uri="{FF2B5EF4-FFF2-40B4-BE49-F238E27FC236}">
                <a16:creationId xmlns:a16="http://schemas.microsoft.com/office/drawing/2014/main" id="{F84CD40D-D65C-419A-B22F-5633C9254F52}"/>
              </a:ext>
            </a:extLst>
          </p:cNvPr>
          <p:cNvSpPr>
            <a:spLocks noGrp="1"/>
          </p:cNvSpPr>
          <p:nvPr>
            <p:ph type="body" sz="half" idx="21"/>
          </p:nvPr>
        </p:nvSpPr>
        <p:spPr>
          <a:xfrm>
            <a:off x="1386001" y="3516353"/>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1" name="Text Placeholder 3">
            <a:extLst>
              <a:ext uri="{FF2B5EF4-FFF2-40B4-BE49-F238E27FC236}">
                <a16:creationId xmlns:a16="http://schemas.microsoft.com/office/drawing/2014/main" id="{4902ECF4-C668-49EA-AD7B-E0B3332DE48A}"/>
              </a:ext>
            </a:extLst>
          </p:cNvPr>
          <p:cNvSpPr>
            <a:spLocks noGrp="1"/>
          </p:cNvSpPr>
          <p:nvPr>
            <p:ph type="body" sz="half" idx="22"/>
          </p:nvPr>
        </p:nvSpPr>
        <p:spPr>
          <a:xfrm>
            <a:off x="4924863" y="3516353"/>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2" name="Text Placeholder 3">
            <a:extLst>
              <a:ext uri="{FF2B5EF4-FFF2-40B4-BE49-F238E27FC236}">
                <a16:creationId xmlns:a16="http://schemas.microsoft.com/office/drawing/2014/main" id="{648A6F22-3F59-4E0F-BAE5-9B7E0D16D33F}"/>
              </a:ext>
            </a:extLst>
          </p:cNvPr>
          <p:cNvSpPr>
            <a:spLocks noGrp="1"/>
          </p:cNvSpPr>
          <p:nvPr>
            <p:ph type="body" sz="half" idx="23"/>
          </p:nvPr>
        </p:nvSpPr>
        <p:spPr>
          <a:xfrm>
            <a:off x="8463725" y="3516353"/>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3" name="Text Placeholder 3">
            <a:extLst>
              <a:ext uri="{FF2B5EF4-FFF2-40B4-BE49-F238E27FC236}">
                <a16:creationId xmlns:a16="http://schemas.microsoft.com/office/drawing/2014/main" id="{5689CAE6-6963-412E-9DAD-B7B5AFC41DCF}"/>
              </a:ext>
            </a:extLst>
          </p:cNvPr>
          <p:cNvSpPr>
            <a:spLocks noGrp="1"/>
          </p:cNvSpPr>
          <p:nvPr>
            <p:ph type="body" sz="half" idx="24"/>
          </p:nvPr>
        </p:nvSpPr>
        <p:spPr>
          <a:xfrm>
            <a:off x="1386001" y="56275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4" name="Text Placeholder 3">
            <a:extLst>
              <a:ext uri="{FF2B5EF4-FFF2-40B4-BE49-F238E27FC236}">
                <a16:creationId xmlns:a16="http://schemas.microsoft.com/office/drawing/2014/main" id="{98D9757D-1411-42F4-AABD-CC173E4A038B}"/>
              </a:ext>
            </a:extLst>
          </p:cNvPr>
          <p:cNvSpPr>
            <a:spLocks noGrp="1"/>
          </p:cNvSpPr>
          <p:nvPr>
            <p:ph type="body" sz="half" idx="25"/>
          </p:nvPr>
        </p:nvSpPr>
        <p:spPr>
          <a:xfrm>
            <a:off x="4924863" y="56275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5" name="Text Placeholder 3">
            <a:extLst>
              <a:ext uri="{FF2B5EF4-FFF2-40B4-BE49-F238E27FC236}">
                <a16:creationId xmlns:a16="http://schemas.microsoft.com/office/drawing/2014/main" id="{0590AA6E-50BC-4492-8B87-7D8D4A8A5E76}"/>
              </a:ext>
            </a:extLst>
          </p:cNvPr>
          <p:cNvSpPr>
            <a:spLocks noGrp="1"/>
          </p:cNvSpPr>
          <p:nvPr>
            <p:ph type="body" sz="half" idx="26"/>
          </p:nvPr>
        </p:nvSpPr>
        <p:spPr>
          <a:xfrm>
            <a:off x="8463725" y="56275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7" name="Picture Placeholder 46">
            <a:extLst>
              <a:ext uri="{FF2B5EF4-FFF2-40B4-BE49-F238E27FC236}">
                <a16:creationId xmlns:a16="http://schemas.microsoft.com/office/drawing/2014/main" id="{64786CCE-CCCC-4B2D-890D-9D719713DB79}"/>
              </a:ext>
            </a:extLst>
          </p:cNvPr>
          <p:cNvSpPr>
            <a:spLocks noGrp="1"/>
          </p:cNvSpPr>
          <p:nvPr>
            <p:ph type="pic" sz="quarter" idx="27"/>
          </p:nvPr>
        </p:nvSpPr>
        <p:spPr>
          <a:xfrm>
            <a:off x="1498434" y="22151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8" name="Picture Placeholder 46">
            <a:extLst>
              <a:ext uri="{FF2B5EF4-FFF2-40B4-BE49-F238E27FC236}">
                <a16:creationId xmlns:a16="http://schemas.microsoft.com/office/drawing/2014/main" id="{EB08972C-68CE-41CC-9351-3DD741E53936}"/>
              </a:ext>
            </a:extLst>
          </p:cNvPr>
          <p:cNvSpPr>
            <a:spLocks noGrp="1"/>
          </p:cNvSpPr>
          <p:nvPr>
            <p:ph type="pic" sz="quarter" idx="28"/>
          </p:nvPr>
        </p:nvSpPr>
        <p:spPr>
          <a:xfrm>
            <a:off x="5033744" y="22151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9" name="Picture Placeholder 46">
            <a:extLst>
              <a:ext uri="{FF2B5EF4-FFF2-40B4-BE49-F238E27FC236}">
                <a16:creationId xmlns:a16="http://schemas.microsoft.com/office/drawing/2014/main" id="{6347D157-8108-4656-88F3-59B693C47F9B}"/>
              </a:ext>
            </a:extLst>
          </p:cNvPr>
          <p:cNvSpPr>
            <a:spLocks noGrp="1"/>
          </p:cNvSpPr>
          <p:nvPr>
            <p:ph type="pic" sz="quarter" idx="29"/>
          </p:nvPr>
        </p:nvSpPr>
        <p:spPr>
          <a:xfrm>
            <a:off x="8569054" y="22151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0" name="Picture Placeholder 46">
            <a:extLst>
              <a:ext uri="{FF2B5EF4-FFF2-40B4-BE49-F238E27FC236}">
                <a16:creationId xmlns:a16="http://schemas.microsoft.com/office/drawing/2014/main" id="{B4548244-F89A-4EA8-9DB4-056E45B2FDF5}"/>
              </a:ext>
            </a:extLst>
          </p:cNvPr>
          <p:cNvSpPr>
            <a:spLocks noGrp="1"/>
          </p:cNvSpPr>
          <p:nvPr>
            <p:ph type="pic" sz="quarter" idx="30"/>
          </p:nvPr>
        </p:nvSpPr>
        <p:spPr>
          <a:xfrm>
            <a:off x="1498434" y="43472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1" name="Picture Placeholder 46">
            <a:extLst>
              <a:ext uri="{FF2B5EF4-FFF2-40B4-BE49-F238E27FC236}">
                <a16:creationId xmlns:a16="http://schemas.microsoft.com/office/drawing/2014/main" id="{6B46EEEA-383D-42CD-ABFC-86BD330E07A0}"/>
              </a:ext>
            </a:extLst>
          </p:cNvPr>
          <p:cNvSpPr>
            <a:spLocks noGrp="1"/>
          </p:cNvSpPr>
          <p:nvPr>
            <p:ph type="pic" sz="quarter" idx="31"/>
          </p:nvPr>
        </p:nvSpPr>
        <p:spPr>
          <a:xfrm>
            <a:off x="5033744" y="43472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2" name="Picture Placeholder 46">
            <a:extLst>
              <a:ext uri="{FF2B5EF4-FFF2-40B4-BE49-F238E27FC236}">
                <a16:creationId xmlns:a16="http://schemas.microsoft.com/office/drawing/2014/main" id="{DF75483C-CE05-4E90-8A93-D04244423927}"/>
              </a:ext>
            </a:extLst>
          </p:cNvPr>
          <p:cNvSpPr>
            <a:spLocks noGrp="1"/>
          </p:cNvSpPr>
          <p:nvPr>
            <p:ph type="pic" sz="quarter" idx="32"/>
          </p:nvPr>
        </p:nvSpPr>
        <p:spPr>
          <a:xfrm>
            <a:off x="8569054" y="43472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4" name="Rectangle 53">
            <a:extLst>
              <a:ext uri="{FF2B5EF4-FFF2-40B4-BE49-F238E27FC236}">
                <a16:creationId xmlns:a16="http://schemas.microsoft.com/office/drawing/2014/main" id="{1C2768A5-0309-41B3-94FB-AA3A2FCB638E}"/>
              </a:ext>
            </a:extLst>
          </p:cNvPr>
          <p:cNvSpPr/>
          <p:nvPr userDrawn="1"/>
        </p:nvSpPr>
        <p:spPr>
          <a:xfrm>
            <a:off x="1285167" y="871728"/>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273545280"/>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4_Overview">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6" name="Rectangle 55">
            <a:extLst>
              <a:ext uri="{FF2B5EF4-FFF2-40B4-BE49-F238E27FC236}">
                <a16:creationId xmlns:a16="http://schemas.microsoft.com/office/drawing/2014/main" id="{68D5CEF0-7838-4E94-B0E2-6286757235DA}"/>
              </a:ext>
            </a:extLst>
          </p:cNvPr>
          <p:cNvSpPr/>
          <p:nvPr userDrawn="1"/>
        </p:nvSpPr>
        <p:spPr>
          <a:xfrm>
            <a:off x="4724400" y="0"/>
            <a:ext cx="74676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45FD86-80D5-4520-8C38-1EDDAB179D77}"/>
              </a:ext>
            </a:extLst>
          </p:cNvPr>
          <p:cNvSpPr>
            <a:spLocks noGrp="1"/>
          </p:cNvSpPr>
          <p:nvPr>
            <p:ph type="title" hasCustomPrompt="1"/>
          </p:nvPr>
        </p:nvSpPr>
        <p:spPr>
          <a:xfrm>
            <a:off x="1519350" y="645199"/>
            <a:ext cx="4737482" cy="1338841"/>
          </a:xfrm>
        </p:spPr>
        <p:txBody>
          <a:bodyPr anchor="b">
            <a:noAutofit/>
          </a:bodyPr>
          <a:lstStyle>
            <a:lvl1pPr>
              <a:defRPr lang="en-US" sz="4000" b="1" kern="1200" dirty="0">
                <a:gradFill>
                  <a:gsLst>
                    <a:gs pos="0">
                      <a:schemeClr val="bg2"/>
                    </a:gs>
                    <a:gs pos="100000">
                      <a:schemeClr val="accent1"/>
                    </a:gs>
                  </a:gsLst>
                  <a:lin ang="0" scaled="1"/>
                </a:gradFill>
                <a:latin typeface="+mj-lt"/>
                <a:ea typeface="+mj-ea"/>
                <a:cs typeface="+mj-cs"/>
              </a:defRPr>
            </a:lvl1pPr>
          </a:lstStyle>
          <a:p>
            <a:r>
              <a:rPr lang="en-US" dirty="0"/>
              <a:t>OVERVIEW</a:t>
            </a:r>
            <a:br>
              <a:rPr lang="en-US" dirty="0"/>
            </a:br>
            <a:r>
              <a:rPr lang="en-US" dirty="0"/>
              <a:t>SLIDE</a:t>
            </a:r>
          </a:p>
        </p:txBody>
      </p:sp>
      <p:sp>
        <p:nvSpPr>
          <p:cNvPr id="4" name="Text Placeholder 3">
            <a:extLst>
              <a:ext uri="{FF2B5EF4-FFF2-40B4-BE49-F238E27FC236}">
                <a16:creationId xmlns:a16="http://schemas.microsoft.com/office/drawing/2014/main" id="{28B7C16C-60B5-44CB-B3D5-09EA7F61FE42}"/>
              </a:ext>
            </a:extLst>
          </p:cNvPr>
          <p:cNvSpPr>
            <a:spLocks noGrp="1"/>
          </p:cNvSpPr>
          <p:nvPr>
            <p:ph type="body" sz="half" idx="2" hasCustomPrompt="1"/>
          </p:nvPr>
        </p:nvSpPr>
        <p:spPr>
          <a:xfrm>
            <a:off x="1386001" y="3092789"/>
            <a:ext cx="3256674" cy="499493"/>
          </a:xfrm>
        </p:spPr>
        <p:txBody>
          <a:bodyPr>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1 Title</a:t>
            </a:r>
          </a:p>
        </p:txBody>
      </p:sp>
      <p:sp>
        <p:nvSpPr>
          <p:cNvPr id="5" name="Date Placeholder 4">
            <a:extLst>
              <a:ext uri="{FF2B5EF4-FFF2-40B4-BE49-F238E27FC236}">
                <a16:creationId xmlns:a16="http://schemas.microsoft.com/office/drawing/2014/main" id="{0B4BC91B-2A3F-445A-9C91-9BF7826133E6}"/>
              </a:ext>
            </a:extLst>
          </p:cNvPr>
          <p:cNvSpPr>
            <a:spLocks noGrp="1"/>
          </p:cNvSpPr>
          <p:nvPr>
            <p:ph type="dt" sz="half" idx="10"/>
          </p:nvPr>
        </p:nvSpPr>
        <p:spPr/>
        <p:txBody>
          <a:bodyPr/>
          <a:lstStyle/>
          <a:p>
            <a:fld id="{EFA441BB-2CCE-42E8-8A4D-47586555D345}" type="datetime1">
              <a:rPr lang="en-US" smtClean="0"/>
              <a:t>10/7/2021</a:t>
            </a:fld>
            <a:endParaRPr lang="en-US" dirty="0"/>
          </a:p>
        </p:txBody>
      </p:sp>
      <p:sp>
        <p:nvSpPr>
          <p:cNvPr id="6" name="Footer Placeholder 5">
            <a:extLst>
              <a:ext uri="{FF2B5EF4-FFF2-40B4-BE49-F238E27FC236}">
                <a16:creationId xmlns:a16="http://schemas.microsoft.com/office/drawing/2014/main" id="{FBF24CAE-7220-4370-B793-B9D4AA1A3A55}"/>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7" name="Slide Number Placeholder 6">
            <a:extLst>
              <a:ext uri="{FF2B5EF4-FFF2-40B4-BE49-F238E27FC236}">
                <a16:creationId xmlns:a16="http://schemas.microsoft.com/office/drawing/2014/main" id="{32DF5915-4FF1-41EB-9C2F-1918DA858BB2}"/>
              </a:ext>
            </a:extLst>
          </p:cNvPr>
          <p:cNvSpPr>
            <a:spLocks noGrp="1"/>
          </p:cNvSpPr>
          <p:nvPr>
            <p:ph type="sldNum" sz="quarter" idx="12"/>
          </p:nvPr>
        </p:nvSpPr>
        <p:spPr/>
        <p:txBody>
          <a:bodyPr/>
          <a:lstStyle/>
          <a:p>
            <a:fld id="{95CBEC59-7FF9-4688-98DF-89832A0C9025}" type="slidenum">
              <a:rPr lang="en-US" smtClean="0"/>
              <a:t>‹#›</a:t>
            </a:fld>
            <a:endParaRPr lang="en-US" dirty="0"/>
          </a:p>
        </p:txBody>
      </p:sp>
      <p:cxnSp>
        <p:nvCxnSpPr>
          <p:cNvPr id="12" name="Straight Connector 11">
            <a:extLst>
              <a:ext uri="{FF2B5EF4-FFF2-40B4-BE49-F238E27FC236}">
                <a16:creationId xmlns:a16="http://schemas.microsoft.com/office/drawing/2014/main" id="{78AD1AF6-056E-449E-ABB4-F42FCFF2154D}"/>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B49EFE94-C72E-4FA8-9AE2-70BFB09FB2C1}"/>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897F17BC-9B89-4B33-A693-1583A7EAEED0}"/>
              </a:ext>
            </a:extLst>
          </p:cNvPr>
          <p:cNvCxnSpPr>
            <a:cxnSpLocks/>
          </p:cNvCxnSpPr>
          <p:nvPr userDrawn="1"/>
        </p:nvCxnSpPr>
        <p:spPr>
          <a:xfrm>
            <a:off x="0" y="6168360"/>
            <a:ext cx="1764792"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52FBCB0-43B1-4129-B190-2F32EAB36A71}"/>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AF92140-8242-4A51-9463-35E60CF48BE9}"/>
              </a:ext>
            </a:extLst>
          </p:cNvPr>
          <p:cNvCxnSpPr>
            <a:cxnSpLocks/>
          </p:cNvCxnSpPr>
          <p:nvPr userDrawn="1"/>
        </p:nvCxnSpPr>
        <p:spPr>
          <a:xfrm>
            <a:off x="11192400" y="802800"/>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8D84BA3-D783-472E-AB10-C96A8DE8D0DD}"/>
              </a:ext>
            </a:extLst>
          </p:cNvPr>
          <p:cNvCxnSpPr>
            <a:cxnSpLocks/>
          </p:cNvCxnSpPr>
          <p:nvPr userDrawn="1"/>
        </p:nvCxnSpPr>
        <p:spPr>
          <a:xfrm rot="16200000">
            <a:off x="11383200" y="6580800"/>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35" name="Text Placeholder 3">
            <a:extLst>
              <a:ext uri="{FF2B5EF4-FFF2-40B4-BE49-F238E27FC236}">
                <a16:creationId xmlns:a16="http://schemas.microsoft.com/office/drawing/2014/main" id="{2BBCA2FF-2B83-4966-811C-E9FEEB77CBE4}"/>
              </a:ext>
            </a:extLst>
          </p:cNvPr>
          <p:cNvSpPr>
            <a:spLocks noGrp="1"/>
          </p:cNvSpPr>
          <p:nvPr>
            <p:ph type="body" sz="half" idx="16" hasCustomPrompt="1"/>
          </p:nvPr>
        </p:nvSpPr>
        <p:spPr>
          <a:xfrm>
            <a:off x="4924863" y="30927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2 Title</a:t>
            </a:r>
          </a:p>
        </p:txBody>
      </p:sp>
      <p:sp>
        <p:nvSpPr>
          <p:cNvPr id="36" name="Text Placeholder 3">
            <a:extLst>
              <a:ext uri="{FF2B5EF4-FFF2-40B4-BE49-F238E27FC236}">
                <a16:creationId xmlns:a16="http://schemas.microsoft.com/office/drawing/2014/main" id="{663E6488-61FD-4194-B014-22CF5050C2C7}"/>
              </a:ext>
            </a:extLst>
          </p:cNvPr>
          <p:cNvSpPr>
            <a:spLocks noGrp="1"/>
          </p:cNvSpPr>
          <p:nvPr>
            <p:ph type="body" sz="half" idx="17" hasCustomPrompt="1"/>
          </p:nvPr>
        </p:nvSpPr>
        <p:spPr>
          <a:xfrm>
            <a:off x="8463725" y="30927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3 Title</a:t>
            </a:r>
          </a:p>
        </p:txBody>
      </p:sp>
      <p:sp>
        <p:nvSpPr>
          <p:cNvPr id="37" name="Text Placeholder 3">
            <a:extLst>
              <a:ext uri="{FF2B5EF4-FFF2-40B4-BE49-F238E27FC236}">
                <a16:creationId xmlns:a16="http://schemas.microsoft.com/office/drawing/2014/main" id="{76A0643E-8E5C-4070-97FD-974351B1D00C}"/>
              </a:ext>
            </a:extLst>
          </p:cNvPr>
          <p:cNvSpPr>
            <a:spLocks noGrp="1"/>
          </p:cNvSpPr>
          <p:nvPr>
            <p:ph type="body" sz="half" idx="18" hasCustomPrompt="1"/>
          </p:nvPr>
        </p:nvSpPr>
        <p:spPr>
          <a:xfrm>
            <a:off x="1386001" y="5203994"/>
            <a:ext cx="3256674" cy="499493"/>
          </a:xfrm>
        </p:spPr>
        <p:txBody>
          <a:bodyPr>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4 Title</a:t>
            </a:r>
          </a:p>
        </p:txBody>
      </p:sp>
      <p:sp>
        <p:nvSpPr>
          <p:cNvPr id="38" name="Text Placeholder 3">
            <a:extLst>
              <a:ext uri="{FF2B5EF4-FFF2-40B4-BE49-F238E27FC236}">
                <a16:creationId xmlns:a16="http://schemas.microsoft.com/office/drawing/2014/main" id="{A4ECC130-379C-4A4E-AAC7-D84522D434E2}"/>
              </a:ext>
            </a:extLst>
          </p:cNvPr>
          <p:cNvSpPr>
            <a:spLocks noGrp="1"/>
          </p:cNvSpPr>
          <p:nvPr>
            <p:ph type="body" sz="half" idx="19" hasCustomPrompt="1"/>
          </p:nvPr>
        </p:nvSpPr>
        <p:spPr>
          <a:xfrm>
            <a:off x="4924863" y="52039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5 Title</a:t>
            </a:r>
          </a:p>
        </p:txBody>
      </p:sp>
      <p:sp>
        <p:nvSpPr>
          <p:cNvPr id="39" name="Text Placeholder 3">
            <a:extLst>
              <a:ext uri="{FF2B5EF4-FFF2-40B4-BE49-F238E27FC236}">
                <a16:creationId xmlns:a16="http://schemas.microsoft.com/office/drawing/2014/main" id="{C8C2920A-FB6F-4697-8CDD-0896EC262719}"/>
              </a:ext>
            </a:extLst>
          </p:cNvPr>
          <p:cNvSpPr>
            <a:spLocks noGrp="1"/>
          </p:cNvSpPr>
          <p:nvPr>
            <p:ph type="body" sz="half" idx="20" hasCustomPrompt="1"/>
          </p:nvPr>
        </p:nvSpPr>
        <p:spPr>
          <a:xfrm>
            <a:off x="8463725" y="52039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6 Title</a:t>
            </a:r>
          </a:p>
        </p:txBody>
      </p:sp>
      <p:sp>
        <p:nvSpPr>
          <p:cNvPr id="40" name="Text Placeholder 3">
            <a:extLst>
              <a:ext uri="{FF2B5EF4-FFF2-40B4-BE49-F238E27FC236}">
                <a16:creationId xmlns:a16="http://schemas.microsoft.com/office/drawing/2014/main" id="{F84CD40D-D65C-419A-B22F-5633C9254F52}"/>
              </a:ext>
            </a:extLst>
          </p:cNvPr>
          <p:cNvSpPr>
            <a:spLocks noGrp="1"/>
          </p:cNvSpPr>
          <p:nvPr>
            <p:ph type="body" sz="half" idx="21"/>
          </p:nvPr>
        </p:nvSpPr>
        <p:spPr>
          <a:xfrm>
            <a:off x="1386001" y="3516353"/>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1" name="Text Placeholder 3">
            <a:extLst>
              <a:ext uri="{FF2B5EF4-FFF2-40B4-BE49-F238E27FC236}">
                <a16:creationId xmlns:a16="http://schemas.microsoft.com/office/drawing/2014/main" id="{4902ECF4-C668-49EA-AD7B-E0B3332DE48A}"/>
              </a:ext>
            </a:extLst>
          </p:cNvPr>
          <p:cNvSpPr>
            <a:spLocks noGrp="1"/>
          </p:cNvSpPr>
          <p:nvPr>
            <p:ph type="body" sz="half" idx="22"/>
          </p:nvPr>
        </p:nvSpPr>
        <p:spPr>
          <a:xfrm>
            <a:off x="4924863" y="3516353"/>
            <a:ext cx="3256674" cy="499493"/>
          </a:xfrm>
        </p:spPr>
        <p:txBody>
          <a:bodyPr>
            <a:normAutofit/>
          </a:bodyPr>
          <a:lstStyle>
            <a:lvl1pPr marL="0" indent="0">
              <a:buNone/>
              <a:defRPr lang="en-US" sz="1600" i="0" kern="120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2" name="Text Placeholder 3">
            <a:extLst>
              <a:ext uri="{FF2B5EF4-FFF2-40B4-BE49-F238E27FC236}">
                <a16:creationId xmlns:a16="http://schemas.microsoft.com/office/drawing/2014/main" id="{648A6F22-3F59-4E0F-BAE5-9B7E0D16D33F}"/>
              </a:ext>
            </a:extLst>
          </p:cNvPr>
          <p:cNvSpPr>
            <a:spLocks noGrp="1"/>
          </p:cNvSpPr>
          <p:nvPr>
            <p:ph type="body" sz="half" idx="23"/>
          </p:nvPr>
        </p:nvSpPr>
        <p:spPr>
          <a:xfrm>
            <a:off x="8463725" y="3516353"/>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3" name="Text Placeholder 3">
            <a:extLst>
              <a:ext uri="{FF2B5EF4-FFF2-40B4-BE49-F238E27FC236}">
                <a16:creationId xmlns:a16="http://schemas.microsoft.com/office/drawing/2014/main" id="{5689CAE6-6963-412E-9DAD-B7B5AFC41DCF}"/>
              </a:ext>
            </a:extLst>
          </p:cNvPr>
          <p:cNvSpPr>
            <a:spLocks noGrp="1"/>
          </p:cNvSpPr>
          <p:nvPr>
            <p:ph type="body" sz="half" idx="24"/>
          </p:nvPr>
        </p:nvSpPr>
        <p:spPr>
          <a:xfrm>
            <a:off x="1386001" y="5627558"/>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4" name="Text Placeholder 3">
            <a:extLst>
              <a:ext uri="{FF2B5EF4-FFF2-40B4-BE49-F238E27FC236}">
                <a16:creationId xmlns:a16="http://schemas.microsoft.com/office/drawing/2014/main" id="{98D9757D-1411-42F4-AABD-CC173E4A038B}"/>
              </a:ext>
            </a:extLst>
          </p:cNvPr>
          <p:cNvSpPr>
            <a:spLocks noGrp="1"/>
          </p:cNvSpPr>
          <p:nvPr>
            <p:ph type="body" sz="half" idx="25"/>
          </p:nvPr>
        </p:nvSpPr>
        <p:spPr>
          <a:xfrm>
            <a:off x="4924863" y="56275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5" name="Text Placeholder 3">
            <a:extLst>
              <a:ext uri="{FF2B5EF4-FFF2-40B4-BE49-F238E27FC236}">
                <a16:creationId xmlns:a16="http://schemas.microsoft.com/office/drawing/2014/main" id="{0590AA6E-50BC-4492-8B87-7D8D4A8A5E76}"/>
              </a:ext>
            </a:extLst>
          </p:cNvPr>
          <p:cNvSpPr>
            <a:spLocks noGrp="1"/>
          </p:cNvSpPr>
          <p:nvPr>
            <p:ph type="body" sz="half" idx="26"/>
          </p:nvPr>
        </p:nvSpPr>
        <p:spPr>
          <a:xfrm>
            <a:off x="8463725" y="56275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7" name="Picture Placeholder 46">
            <a:extLst>
              <a:ext uri="{FF2B5EF4-FFF2-40B4-BE49-F238E27FC236}">
                <a16:creationId xmlns:a16="http://schemas.microsoft.com/office/drawing/2014/main" id="{64786CCE-CCCC-4B2D-890D-9D719713DB79}"/>
              </a:ext>
            </a:extLst>
          </p:cNvPr>
          <p:cNvSpPr>
            <a:spLocks noGrp="1"/>
          </p:cNvSpPr>
          <p:nvPr>
            <p:ph type="pic" sz="quarter" idx="27"/>
          </p:nvPr>
        </p:nvSpPr>
        <p:spPr>
          <a:xfrm>
            <a:off x="1498434" y="2215180"/>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8" name="Picture Placeholder 46">
            <a:extLst>
              <a:ext uri="{FF2B5EF4-FFF2-40B4-BE49-F238E27FC236}">
                <a16:creationId xmlns:a16="http://schemas.microsoft.com/office/drawing/2014/main" id="{EB08972C-68CE-41CC-9351-3DD741E53936}"/>
              </a:ext>
            </a:extLst>
          </p:cNvPr>
          <p:cNvSpPr>
            <a:spLocks noGrp="1"/>
          </p:cNvSpPr>
          <p:nvPr>
            <p:ph type="pic" sz="quarter" idx="28"/>
          </p:nvPr>
        </p:nvSpPr>
        <p:spPr>
          <a:xfrm>
            <a:off x="5033744" y="22151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9" name="Picture Placeholder 46">
            <a:extLst>
              <a:ext uri="{FF2B5EF4-FFF2-40B4-BE49-F238E27FC236}">
                <a16:creationId xmlns:a16="http://schemas.microsoft.com/office/drawing/2014/main" id="{6347D157-8108-4656-88F3-59B693C47F9B}"/>
              </a:ext>
            </a:extLst>
          </p:cNvPr>
          <p:cNvSpPr>
            <a:spLocks noGrp="1"/>
          </p:cNvSpPr>
          <p:nvPr>
            <p:ph type="pic" sz="quarter" idx="29"/>
          </p:nvPr>
        </p:nvSpPr>
        <p:spPr>
          <a:xfrm>
            <a:off x="8569054" y="22151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0" name="Picture Placeholder 46">
            <a:extLst>
              <a:ext uri="{FF2B5EF4-FFF2-40B4-BE49-F238E27FC236}">
                <a16:creationId xmlns:a16="http://schemas.microsoft.com/office/drawing/2014/main" id="{B4548244-F89A-4EA8-9DB4-056E45B2FDF5}"/>
              </a:ext>
            </a:extLst>
          </p:cNvPr>
          <p:cNvSpPr>
            <a:spLocks noGrp="1"/>
          </p:cNvSpPr>
          <p:nvPr>
            <p:ph type="pic" sz="quarter" idx="30"/>
          </p:nvPr>
        </p:nvSpPr>
        <p:spPr>
          <a:xfrm>
            <a:off x="1498434" y="4347291"/>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1" name="Picture Placeholder 46">
            <a:extLst>
              <a:ext uri="{FF2B5EF4-FFF2-40B4-BE49-F238E27FC236}">
                <a16:creationId xmlns:a16="http://schemas.microsoft.com/office/drawing/2014/main" id="{6B46EEEA-383D-42CD-ABFC-86BD330E07A0}"/>
              </a:ext>
            </a:extLst>
          </p:cNvPr>
          <p:cNvSpPr>
            <a:spLocks noGrp="1"/>
          </p:cNvSpPr>
          <p:nvPr>
            <p:ph type="pic" sz="quarter" idx="31"/>
          </p:nvPr>
        </p:nvSpPr>
        <p:spPr>
          <a:xfrm>
            <a:off x="5033744" y="43472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2" name="Picture Placeholder 46">
            <a:extLst>
              <a:ext uri="{FF2B5EF4-FFF2-40B4-BE49-F238E27FC236}">
                <a16:creationId xmlns:a16="http://schemas.microsoft.com/office/drawing/2014/main" id="{DF75483C-CE05-4E90-8A93-D04244423927}"/>
              </a:ext>
            </a:extLst>
          </p:cNvPr>
          <p:cNvSpPr>
            <a:spLocks noGrp="1"/>
          </p:cNvSpPr>
          <p:nvPr>
            <p:ph type="pic" sz="quarter" idx="32"/>
          </p:nvPr>
        </p:nvSpPr>
        <p:spPr>
          <a:xfrm>
            <a:off x="8569054" y="43472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4" name="Rectangle 53">
            <a:extLst>
              <a:ext uri="{FF2B5EF4-FFF2-40B4-BE49-F238E27FC236}">
                <a16:creationId xmlns:a16="http://schemas.microsoft.com/office/drawing/2014/main" id="{1C2768A5-0309-41B3-94FB-AA3A2FCB638E}"/>
              </a:ext>
            </a:extLst>
          </p:cNvPr>
          <p:cNvSpPr/>
          <p:nvPr userDrawn="1"/>
        </p:nvSpPr>
        <p:spPr>
          <a:xfrm>
            <a:off x="1285167" y="871728"/>
            <a:ext cx="72000" cy="93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92062151"/>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hank 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385FB182-4CCC-45D7-A2A4-A593CA00EB54}"/>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8E2AFE-9147-47F3-ADFE-AD251E989D20}"/>
              </a:ext>
            </a:extLst>
          </p:cNvPr>
          <p:cNvSpPr>
            <a:spLocks noGrp="1"/>
          </p:cNvSpPr>
          <p:nvPr>
            <p:ph type="title" hasCustomPrompt="1"/>
          </p:nvPr>
        </p:nvSpPr>
        <p:spPr>
          <a:xfrm>
            <a:off x="1814400" y="1144587"/>
            <a:ext cx="9395400" cy="1483413"/>
          </a:xfrm>
        </p:spPr>
        <p:txBody>
          <a:bodyPr>
            <a:noAutofit/>
          </a:bodyPr>
          <a:lstStyle>
            <a:lvl1pPr>
              <a:defRPr sz="5500"/>
            </a:lvl1pPr>
          </a:lstStyle>
          <a:p>
            <a:r>
              <a:rPr lang="en-US" dirty="0"/>
              <a:t>THANK</a:t>
            </a:r>
            <a:br>
              <a:rPr lang="en-US" dirty="0"/>
            </a:br>
            <a:r>
              <a:rPr lang="en-US" dirty="0"/>
              <a:t>YOU!</a:t>
            </a:r>
          </a:p>
        </p:txBody>
      </p:sp>
      <p:sp>
        <p:nvSpPr>
          <p:cNvPr id="4" name="Date Placeholder 3">
            <a:extLst>
              <a:ext uri="{FF2B5EF4-FFF2-40B4-BE49-F238E27FC236}">
                <a16:creationId xmlns:a16="http://schemas.microsoft.com/office/drawing/2014/main" id="{59B46BDE-7853-435A-80A6-D25940D17A54}"/>
              </a:ext>
            </a:extLst>
          </p:cNvPr>
          <p:cNvSpPr>
            <a:spLocks noGrp="1"/>
          </p:cNvSpPr>
          <p:nvPr>
            <p:ph type="dt" sz="half" idx="10"/>
          </p:nvPr>
        </p:nvSpPr>
        <p:spPr/>
        <p:txBody>
          <a:bodyPr/>
          <a:lstStyle/>
          <a:p>
            <a:fld id="{11D0F1A0-84E6-4AA0-9183-7CA10A278BD9}" type="datetime1">
              <a:rPr lang="en-US" smtClean="0"/>
              <a:t>10/7/2021</a:t>
            </a:fld>
            <a:endParaRPr lang="en-US" dirty="0"/>
          </a:p>
        </p:txBody>
      </p:sp>
      <p:sp>
        <p:nvSpPr>
          <p:cNvPr id="5" name="Footer Placeholder 4">
            <a:extLst>
              <a:ext uri="{FF2B5EF4-FFF2-40B4-BE49-F238E27FC236}">
                <a16:creationId xmlns:a16="http://schemas.microsoft.com/office/drawing/2014/main" id="{B4C83E82-A916-403C-8BE8-252132A9420A}"/>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1C7F2326-238E-4FE6-8842-680DE4A0432D}"/>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8B9D0891-2A9E-4F35-82BE-7966AECBB0F1}"/>
              </a:ext>
            </a:extLst>
          </p:cNvPr>
          <p:cNvSpPr/>
          <p:nvPr userDrawn="1"/>
        </p:nvSpPr>
        <p:spPr>
          <a:xfrm>
            <a:off x="1379621" y="0"/>
            <a:ext cx="144000" cy="248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Subtitle 2">
            <a:extLst>
              <a:ext uri="{FF2B5EF4-FFF2-40B4-BE49-F238E27FC236}">
                <a16:creationId xmlns:a16="http://schemas.microsoft.com/office/drawing/2014/main" id="{E52F6420-3AFC-4D7F-A45D-56EA5EFC0D18}"/>
              </a:ext>
            </a:extLst>
          </p:cNvPr>
          <p:cNvSpPr>
            <a:spLocks noGrp="1"/>
          </p:cNvSpPr>
          <p:nvPr>
            <p:ph type="subTitle" idx="13" hasCustomPrompt="1"/>
          </p:nvPr>
        </p:nvSpPr>
        <p:spPr>
          <a:xfrm>
            <a:off x="1812758" y="3038688"/>
            <a:ext cx="9144000" cy="1397991"/>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Lorem Ipsum</a:t>
            </a:r>
            <a:br>
              <a:rPr lang="en-US" dirty="0"/>
            </a:br>
            <a:r>
              <a:rPr lang="en-US" dirty="0"/>
              <a:t>Dolor</a:t>
            </a:r>
          </a:p>
        </p:txBody>
      </p:sp>
      <p:cxnSp>
        <p:nvCxnSpPr>
          <p:cNvPr id="11" name="Straight Connector 10">
            <a:extLst>
              <a:ext uri="{FF2B5EF4-FFF2-40B4-BE49-F238E27FC236}">
                <a16:creationId xmlns:a16="http://schemas.microsoft.com/office/drawing/2014/main" id="{2BC78E93-F6DF-44C7-A9BB-D035C397BFD5}"/>
              </a:ext>
            </a:extLst>
          </p:cNvPr>
          <p:cNvCxnSpPr/>
          <p:nvPr userDrawn="1"/>
        </p:nvCxnSpPr>
        <p:spPr>
          <a:xfrm>
            <a:off x="1957137" y="2883641"/>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C87BFFD5-4519-4811-BDD2-3B0318780ACC}"/>
              </a:ext>
            </a:extLst>
          </p:cNvPr>
          <p:cNvCxnSpPr>
            <a:cxnSpLocks/>
          </p:cNvCxnSpPr>
          <p:nvPr userDrawn="1"/>
        </p:nvCxnSpPr>
        <p:spPr>
          <a:xfrm rot="16200000">
            <a:off x="10391274" y="6172200"/>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4">
            <a:extLst>
              <a:ext uri="{FF2B5EF4-FFF2-40B4-BE49-F238E27FC236}">
                <a16:creationId xmlns:a16="http://schemas.microsoft.com/office/drawing/2014/main" id="{A4E36001-6B54-4F6D-9532-965904F3C338}"/>
              </a:ext>
            </a:extLst>
          </p:cNvPr>
          <p:cNvSpPr>
            <a:spLocks noGrp="1"/>
          </p:cNvSpPr>
          <p:nvPr>
            <p:ph type="body" sz="quarter" idx="14" hasCustomPrompt="1"/>
          </p:nvPr>
        </p:nvSpPr>
        <p:spPr>
          <a:xfrm>
            <a:off x="9416048" y="5377580"/>
            <a:ext cx="1460500" cy="481013"/>
          </a:xfrm>
        </p:spPr>
        <p:txBody>
          <a:bodyPr/>
          <a:lstStyle>
            <a:lvl1pPr marL="0" indent="0" algn="r">
              <a:buNone/>
              <a:defRPr lang="en-US" sz="3000" b="1" i="0" kern="1200" dirty="0">
                <a:solidFill>
                  <a:schemeClr val="tx2"/>
                </a:solidFill>
                <a:latin typeface="+mn-lt"/>
                <a:ea typeface="+mn-ea"/>
                <a:cs typeface="+mn-cs"/>
              </a:defRPr>
            </a:lvl1pPr>
          </a:lstStyle>
          <a:p>
            <a:pPr lvl="0"/>
            <a:r>
              <a:rPr lang="en-US" dirty="0"/>
              <a:t>20XX</a:t>
            </a:r>
          </a:p>
        </p:txBody>
      </p:sp>
    </p:spTree>
    <p:extLst>
      <p:ext uri="{BB962C8B-B14F-4D97-AF65-F5344CB8AC3E}">
        <p14:creationId xmlns:p14="http://schemas.microsoft.com/office/powerpoint/2010/main" val="4058583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E5F88F2-B164-4B6F-A4D1-FF377EA65B7F}" type="datetime1">
              <a:rPr lang="en-US" smtClean="0"/>
              <a:t>10/7/2021</a:t>
            </a:fld>
            <a:endParaRPr lang="en-US" dirty="0"/>
          </a:p>
        </p:txBody>
      </p:sp>
      <p:sp>
        <p:nvSpPr>
          <p:cNvPr id="4" name="Footer Placeholder 3"/>
          <p:cNvSpPr>
            <a:spLocks noGrp="1"/>
          </p:cNvSpPr>
          <p:nvPr>
            <p:ph type="ftr" sz="quarter" idx="11"/>
          </p:nvPr>
        </p:nvSpPr>
        <p:spPr/>
        <p:txBody>
          <a:bodyPr/>
          <a:lstStyle/>
          <a:p>
            <a:r>
              <a:rPr lang="en-US"/>
              <a:t>Presentation Title</a:t>
            </a:r>
            <a:endParaRPr lang="en-US" dirty="0"/>
          </a:p>
        </p:txBody>
      </p:sp>
      <p:sp>
        <p:nvSpPr>
          <p:cNvPr id="5" name="Slide Number Placeholder 4"/>
          <p:cNvSpPr>
            <a:spLocks noGrp="1"/>
          </p:cNvSpPr>
          <p:nvPr>
            <p:ph type="sldNum" sz="quarter" idx="12"/>
          </p:nvPr>
        </p:nvSpPr>
        <p:spPr/>
        <p:txBody>
          <a:bodyPr/>
          <a:lstStyle/>
          <a:p>
            <a:fld id="{95CBEC59-7FF9-4688-98DF-89832A0C9025}" type="slidenum">
              <a:rPr lang="en-US" smtClean="0"/>
              <a:pPr/>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80935894"/>
      </p:ext>
    </p:extLst>
  </p:cSld>
  <p:clrMapOvr>
    <a:masterClrMapping/>
  </p:clrMapOvr>
  <p:hf hdr="0" dt="0"/>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1_Thank 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1" y="0"/>
            <a:ext cx="12191989"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2522758"/>
            <a:ext cx="8807116" cy="2387600"/>
          </a:xfrm>
        </p:spPr>
        <p:txBody>
          <a:bodyPr anchor="b">
            <a:normAutofit/>
          </a:bodyPr>
          <a:lstStyle>
            <a:lvl1pPr algn="l">
              <a:defRPr sz="5500" b="1">
                <a:solidFill>
                  <a:schemeClr val="bg1"/>
                </a:solidFill>
              </a:defRPr>
            </a:lvl1pPr>
          </a:lstStyle>
          <a:p>
            <a:r>
              <a:rPr lang="en-US" dirty="0"/>
              <a:t>THANK</a:t>
            </a:r>
            <a:br>
              <a:rPr lang="en-US" dirty="0"/>
            </a:br>
            <a:r>
              <a:rPr lang="en-US" dirty="0"/>
              <a:t>YOU!</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5257226"/>
            <a:ext cx="9144000" cy="1397991"/>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Lorem Ipsum</a:t>
            </a:r>
            <a:br>
              <a:rPr lang="en-US" dirty="0"/>
            </a:br>
            <a:r>
              <a:rPr lang="en-US" dirty="0"/>
              <a:t>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7339F772-C659-4F6E-A95D-21349475745A}" type="datetime1">
              <a:rPr lang="en-US" smtClean="0"/>
              <a:t>10/7/2021</a:t>
            </a:fld>
            <a:endParaRPr lang="en-US" dirty="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3438000"/>
            <a:ext cx="144000" cy="342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5102179"/>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84AF3E3-F20C-4D84-A158-6DFC09B69A91}"/>
              </a:ext>
            </a:extLst>
          </p:cNvPr>
          <p:cNvCxnSpPr>
            <a:cxnSpLocks/>
          </p:cNvCxnSpPr>
          <p:nvPr userDrawn="1"/>
        </p:nvCxnSpPr>
        <p:spPr>
          <a:xfrm rot="16200000">
            <a:off x="10391274" y="685801"/>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C32342D9-9DBE-4809-840C-62844DDC034F}"/>
              </a:ext>
            </a:extLst>
          </p:cNvPr>
          <p:cNvSpPr>
            <a:spLocks noGrp="1"/>
          </p:cNvSpPr>
          <p:nvPr>
            <p:ph type="body" sz="quarter" idx="13" hasCustomPrompt="1"/>
          </p:nvPr>
        </p:nvSpPr>
        <p:spPr>
          <a:xfrm>
            <a:off x="9416048" y="1006893"/>
            <a:ext cx="1460500" cy="481013"/>
          </a:xfrm>
        </p:spPr>
        <p:txBody>
          <a:bodyPr/>
          <a:lstStyle>
            <a:lvl1pPr marL="0" indent="0" algn="r">
              <a:buNone/>
              <a:defRPr lang="en-US" sz="3000" b="1" i="0" kern="1200" dirty="0">
                <a:solidFill>
                  <a:schemeClr val="tx2"/>
                </a:solidFill>
                <a:latin typeface="+mn-lt"/>
                <a:ea typeface="+mn-ea"/>
                <a:cs typeface="+mn-cs"/>
              </a:defRPr>
            </a:lvl1pPr>
          </a:lstStyle>
          <a:p>
            <a:pPr lvl="0"/>
            <a:r>
              <a:rPr lang="en-US" dirty="0"/>
              <a:t>20XX</a:t>
            </a:r>
          </a:p>
        </p:txBody>
      </p:sp>
    </p:spTree>
    <p:extLst>
      <p:ext uri="{BB962C8B-B14F-4D97-AF65-F5344CB8AC3E}">
        <p14:creationId xmlns:p14="http://schemas.microsoft.com/office/powerpoint/2010/main" val="534950568"/>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2_Thank 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0" y="4251158"/>
            <a:ext cx="12192000" cy="2606842"/>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4700332"/>
            <a:ext cx="8807116" cy="915873"/>
          </a:xfrm>
        </p:spPr>
        <p:txBody>
          <a:bodyPr anchor="b">
            <a:normAutofit/>
          </a:bodyPr>
          <a:lstStyle>
            <a:lvl1pPr algn="l">
              <a:defRPr sz="5500" b="1">
                <a:solidFill>
                  <a:schemeClr val="bg1"/>
                </a:solidFill>
              </a:defRPr>
            </a:lvl1pPr>
          </a:lstStyle>
          <a:p>
            <a:r>
              <a:rPr lang="en-US" noProof="0"/>
              <a:t>THANK YOU!</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5963075"/>
            <a:ext cx="9144000" cy="601840"/>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Lorem Ipsum 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553C389B-1365-4D57-8640-FE32C76A82BF}" type="datetime1">
              <a:rPr lang="en-US" noProof="0" smtClean="0"/>
              <a:t>10/7/2021</a:t>
            </a:fld>
            <a:endParaRPr lang="en-US"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noProof="0" smtClean="0"/>
              <a:t>‹#›</a:t>
            </a:fld>
            <a:endParaRPr lang="en-US"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4878000"/>
            <a:ext cx="144000" cy="19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5808027"/>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F632EEF-732A-4DE7-BC5A-A86C31DB6F5A}"/>
              </a:ext>
            </a:extLst>
          </p:cNvPr>
          <p:cNvCxnSpPr>
            <a:cxnSpLocks/>
          </p:cNvCxnSpPr>
          <p:nvPr userDrawn="1"/>
        </p:nvCxnSpPr>
        <p:spPr>
          <a:xfrm rot="16200000">
            <a:off x="10391274" y="685801"/>
            <a:ext cx="1371600" cy="0"/>
          </a:xfrm>
          <a:prstGeom prst="line">
            <a:avLst/>
          </a:prstGeom>
          <a:ln w="25400">
            <a:solidFill>
              <a:schemeClr val="bg2"/>
            </a:solidFill>
          </a:ln>
        </p:spPr>
        <p:style>
          <a:lnRef idx="1">
            <a:schemeClr val="accent1"/>
          </a:lnRef>
          <a:fillRef idx="0">
            <a:schemeClr val="accent1"/>
          </a:fillRef>
          <a:effectRef idx="0">
            <a:schemeClr val="accent1"/>
          </a:effectRef>
          <a:fontRef idx="minor">
            <a:schemeClr val="tx1"/>
          </a:fontRef>
        </p:style>
      </p:cxnSp>
      <p:sp>
        <p:nvSpPr>
          <p:cNvPr id="16" name="Text Placeholder 14">
            <a:extLst>
              <a:ext uri="{FF2B5EF4-FFF2-40B4-BE49-F238E27FC236}">
                <a16:creationId xmlns:a16="http://schemas.microsoft.com/office/drawing/2014/main" id="{C54CE062-7CDB-4AB7-B86E-461B22E7F450}"/>
              </a:ext>
            </a:extLst>
          </p:cNvPr>
          <p:cNvSpPr>
            <a:spLocks noGrp="1"/>
          </p:cNvSpPr>
          <p:nvPr>
            <p:ph type="body" sz="quarter" idx="14" hasCustomPrompt="1"/>
          </p:nvPr>
        </p:nvSpPr>
        <p:spPr>
          <a:xfrm>
            <a:off x="9416048" y="1006893"/>
            <a:ext cx="1460500" cy="481013"/>
          </a:xfrm>
        </p:spPr>
        <p:txBody>
          <a:bodyPr/>
          <a:lstStyle>
            <a:lvl1pPr marL="0" indent="0" algn="r">
              <a:buNone/>
              <a:defRPr lang="en-US" sz="3000" b="1" i="0" kern="1200" dirty="0">
                <a:solidFill>
                  <a:schemeClr val="bg2"/>
                </a:solidFill>
                <a:latin typeface="+mn-lt"/>
                <a:ea typeface="+mn-ea"/>
                <a:cs typeface="+mn-cs"/>
              </a:defRPr>
            </a:lvl1pPr>
          </a:lstStyle>
          <a:p>
            <a:pPr lvl="0"/>
            <a:r>
              <a:rPr lang="en-US" noProof="0"/>
              <a:t>20XX</a:t>
            </a:r>
          </a:p>
        </p:txBody>
      </p:sp>
    </p:spTree>
    <p:extLst>
      <p:ext uri="{BB962C8B-B14F-4D97-AF65-F5344CB8AC3E}">
        <p14:creationId xmlns:p14="http://schemas.microsoft.com/office/powerpoint/2010/main" val="4083635723"/>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3_Thank 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61D61DF5-2BE6-40B6-97DF-A161EF9520AA}"/>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2413986"/>
            <a:ext cx="7107331" cy="1838643"/>
          </a:xfrm>
        </p:spPr>
        <p:txBody>
          <a:bodyPr anchor="b">
            <a:normAutofit/>
          </a:bodyPr>
          <a:lstStyle>
            <a:lvl1pPr algn="l">
              <a:defRPr sz="5500" b="1">
                <a:solidFill>
                  <a:schemeClr val="bg1"/>
                </a:solidFill>
              </a:defRPr>
            </a:lvl1pPr>
          </a:lstStyle>
          <a:p>
            <a:r>
              <a:rPr lang="en-US" dirty="0"/>
              <a:t>THANK</a:t>
            </a:r>
            <a:br>
              <a:rPr lang="en-US" dirty="0"/>
            </a:br>
            <a:r>
              <a:rPr lang="en-US" dirty="0"/>
              <a:t>YOU!</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4599498"/>
            <a:ext cx="7107331" cy="966857"/>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Lorem Ipsum</a:t>
            </a:r>
            <a:br>
              <a:rPr lang="en-US" dirty="0"/>
            </a:br>
            <a:r>
              <a:rPr lang="en-US" dirty="0"/>
              <a:t>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CF1BB306-77B6-40D8-8A71-1A24515FE48B}" type="datetime1">
              <a:rPr lang="en-US" smtClean="0"/>
              <a:t>10/7/2021</a:t>
            </a:fld>
            <a:endParaRPr lang="en-US" dirty="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2740862"/>
            <a:ext cx="144000" cy="12893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4444451"/>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6E88EDA-C5A5-4C22-8CE4-5C7FDCF2E859}"/>
              </a:ext>
            </a:extLst>
          </p:cNvPr>
          <p:cNvCxnSpPr>
            <a:cxnSpLocks/>
          </p:cNvCxnSpPr>
          <p:nvPr userDrawn="1"/>
        </p:nvCxnSpPr>
        <p:spPr>
          <a:xfrm flipV="1">
            <a:off x="11077074" y="5622756"/>
            <a:ext cx="0" cy="984222"/>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4">
            <a:extLst>
              <a:ext uri="{FF2B5EF4-FFF2-40B4-BE49-F238E27FC236}">
                <a16:creationId xmlns:a16="http://schemas.microsoft.com/office/drawing/2014/main" id="{1B98974C-AC7A-4E66-AE1A-DBA5F1A1D054}"/>
              </a:ext>
            </a:extLst>
          </p:cNvPr>
          <p:cNvSpPr>
            <a:spLocks noGrp="1"/>
          </p:cNvSpPr>
          <p:nvPr>
            <p:ph type="body" sz="quarter" idx="13" hasCustomPrompt="1"/>
          </p:nvPr>
        </p:nvSpPr>
        <p:spPr>
          <a:xfrm>
            <a:off x="9416048" y="5513936"/>
            <a:ext cx="1460500" cy="481013"/>
          </a:xfrm>
        </p:spPr>
        <p:txBody>
          <a:bodyPr/>
          <a:lstStyle>
            <a:lvl1pPr marL="0" indent="0" algn="r">
              <a:buNone/>
              <a:defRPr lang="en-US" sz="3000" b="1" i="0" kern="1200" dirty="0">
                <a:solidFill>
                  <a:schemeClr val="tx2"/>
                </a:solidFill>
                <a:latin typeface="+mn-lt"/>
                <a:ea typeface="+mn-ea"/>
                <a:cs typeface="+mn-cs"/>
              </a:defRPr>
            </a:lvl1pPr>
          </a:lstStyle>
          <a:p>
            <a:pPr lvl="0"/>
            <a:r>
              <a:rPr lang="en-US" dirty="0"/>
              <a:t>20XX</a:t>
            </a:r>
          </a:p>
        </p:txBody>
      </p:sp>
    </p:spTree>
    <p:extLst>
      <p:ext uri="{BB962C8B-B14F-4D97-AF65-F5344CB8AC3E}">
        <p14:creationId xmlns:p14="http://schemas.microsoft.com/office/powerpoint/2010/main" val="4202733986"/>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4_Thank 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0" y="0"/>
            <a:ext cx="12192000" cy="4446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4764500"/>
            <a:ext cx="8807116" cy="915873"/>
          </a:xfrm>
        </p:spPr>
        <p:txBody>
          <a:bodyPr anchor="b">
            <a:normAutofit/>
          </a:bodyPr>
          <a:lstStyle>
            <a:lvl1pPr algn="l">
              <a:defRPr sz="5500" b="1">
                <a:gradFill>
                  <a:gsLst>
                    <a:gs pos="0">
                      <a:schemeClr val="bg2"/>
                    </a:gs>
                    <a:gs pos="100000">
                      <a:schemeClr val="accent1"/>
                    </a:gs>
                  </a:gsLst>
                  <a:lin ang="0" scaled="1"/>
                </a:gradFill>
              </a:defRPr>
            </a:lvl1pPr>
          </a:lstStyle>
          <a:p>
            <a:r>
              <a:rPr lang="en-US" noProof="0"/>
              <a:t>THANK YOU!</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6043285"/>
            <a:ext cx="9144000" cy="601840"/>
          </a:xfrm>
        </p:spPr>
        <p:txBody>
          <a:bodyPr>
            <a:normAutofit/>
          </a:bodyPr>
          <a:lstStyle>
            <a:lvl1pPr marL="0" indent="0" algn="l">
              <a:buNone/>
              <a:defRPr sz="30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Lorem Ipsum 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646D3CFD-4D7A-41AC-A46D-B09F422513E8}" type="datetime1">
              <a:rPr lang="en-US" noProof="0" smtClean="0"/>
              <a:t>10/7/2021</a:t>
            </a:fld>
            <a:endParaRPr lang="en-US"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lvl1pPr>
              <a:defRPr>
                <a:solidFill>
                  <a:schemeClr val="accent1"/>
                </a:solidFill>
              </a:defRPr>
            </a:lvl1pPr>
          </a:lstStyle>
          <a:p>
            <a:r>
              <a:rPr lang="en-US"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lvl1pPr>
              <a:defRPr>
                <a:solidFill>
                  <a:schemeClr val="accent1"/>
                </a:solidFill>
              </a:defRPr>
            </a:lvl1pPr>
          </a:lstStyle>
          <a:p>
            <a:fld id="{95CBEC59-7FF9-4688-98DF-89832A0C9025}" type="slidenum">
              <a:rPr lang="en-US" noProof="0" smtClean="0"/>
              <a:pPr/>
              <a:t>‹#›</a:t>
            </a:fld>
            <a:endParaRPr lang="en-US"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4950000"/>
            <a:ext cx="144000" cy="19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13" name="Straight Connector 12">
            <a:extLst>
              <a:ext uri="{FF2B5EF4-FFF2-40B4-BE49-F238E27FC236}">
                <a16:creationId xmlns:a16="http://schemas.microsoft.com/office/drawing/2014/main" id="{484AF3E3-F20C-4D84-A158-6DFC09B69A91}"/>
              </a:ext>
            </a:extLst>
          </p:cNvPr>
          <p:cNvCxnSpPr>
            <a:cxnSpLocks/>
          </p:cNvCxnSpPr>
          <p:nvPr userDrawn="1"/>
        </p:nvCxnSpPr>
        <p:spPr>
          <a:xfrm rot="10800000">
            <a:off x="10820400" y="870003"/>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C32342D9-9DBE-4809-840C-62844DDC034F}"/>
              </a:ext>
            </a:extLst>
          </p:cNvPr>
          <p:cNvSpPr>
            <a:spLocks noGrp="1"/>
          </p:cNvSpPr>
          <p:nvPr>
            <p:ph type="body" sz="quarter" idx="13" hasCustomPrompt="1"/>
          </p:nvPr>
        </p:nvSpPr>
        <p:spPr>
          <a:xfrm>
            <a:off x="10668000" y="1005185"/>
            <a:ext cx="1460500" cy="481013"/>
          </a:xfrm>
        </p:spPr>
        <p:txBody>
          <a:bodyPr/>
          <a:lstStyle>
            <a:lvl1pPr marL="0" indent="0" algn="l">
              <a:buNone/>
              <a:defRPr lang="en-US" sz="3000" b="1" i="0" kern="1200" dirty="0">
                <a:solidFill>
                  <a:schemeClr val="tx2"/>
                </a:solidFill>
                <a:latin typeface="+mn-lt"/>
                <a:ea typeface="+mn-ea"/>
                <a:cs typeface="+mn-cs"/>
              </a:defRPr>
            </a:lvl1pPr>
          </a:lstStyle>
          <a:p>
            <a:pPr lvl="0"/>
            <a:r>
              <a:rPr lang="en-US" noProof="0"/>
              <a:t>20XX</a:t>
            </a:r>
          </a:p>
        </p:txBody>
      </p:sp>
      <p:cxnSp>
        <p:nvCxnSpPr>
          <p:cNvPr id="14" name="Straight Connector 13">
            <a:extLst>
              <a:ext uri="{FF2B5EF4-FFF2-40B4-BE49-F238E27FC236}">
                <a16:creationId xmlns:a16="http://schemas.microsoft.com/office/drawing/2014/main" id="{5475710E-5533-4BB2-A66B-352BB2B1F9CB}"/>
              </a:ext>
            </a:extLst>
          </p:cNvPr>
          <p:cNvCxnSpPr/>
          <p:nvPr userDrawn="1"/>
        </p:nvCxnSpPr>
        <p:spPr>
          <a:xfrm>
            <a:off x="1957137" y="5823067"/>
            <a:ext cx="930442"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931803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E5F88F2-B164-4B6F-A4D1-FF377EA65B7F}" type="datetime1">
              <a:rPr lang="en-US" smtClean="0"/>
              <a:t>10/7/2021</a:t>
            </a:fld>
            <a:endParaRPr lang="en-US" dirty="0"/>
          </a:p>
        </p:txBody>
      </p:sp>
      <p:sp>
        <p:nvSpPr>
          <p:cNvPr id="3" name="Footer Placeholder 2"/>
          <p:cNvSpPr>
            <a:spLocks noGrp="1"/>
          </p:cNvSpPr>
          <p:nvPr>
            <p:ph type="ftr" sz="quarter" idx="11"/>
          </p:nvPr>
        </p:nvSpPr>
        <p:spPr/>
        <p:txBody>
          <a:bodyPr/>
          <a:lstStyle/>
          <a:p>
            <a:r>
              <a:rPr lang="en-US"/>
              <a:t>Presentation Title</a:t>
            </a:r>
            <a:endParaRPr lang="en-US" dirty="0"/>
          </a:p>
        </p:txBody>
      </p:sp>
      <p:sp>
        <p:nvSpPr>
          <p:cNvPr id="4" name="Slide Number Placeholder 3"/>
          <p:cNvSpPr>
            <a:spLocks noGrp="1"/>
          </p:cNvSpPr>
          <p:nvPr>
            <p:ph type="sldNum" sz="quarter" idx="12"/>
          </p:nvPr>
        </p:nvSpPr>
        <p:spPr/>
        <p:txBody>
          <a:bodyPr/>
          <a:lstStyle/>
          <a:p>
            <a:fld id="{95CBEC59-7FF9-4688-98DF-89832A0C9025}" type="slidenum">
              <a:rPr lang="en-US" smtClean="0"/>
              <a:pPr/>
              <a:t>‹#›</a:t>
            </a:fld>
            <a:endParaRPr lang="en-US" dirty="0"/>
          </a:p>
        </p:txBody>
      </p:sp>
    </p:spTree>
    <p:extLst>
      <p:ext uri="{BB962C8B-B14F-4D97-AF65-F5344CB8AC3E}">
        <p14:creationId xmlns:p14="http://schemas.microsoft.com/office/powerpoint/2010/main" val="2528348970"/>
      </p:ext>
    </p:extLst>
  </p:cSld>
  <p:clrMapOvr>
    <a:masterClrMapping/>
  </p:clrMapOvr>
  <p:hf hd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5F88F2-B164-4B6F-A4D1-FF377EA65B7F}" type="datetime1">
              <a:rPr lang="en-US" smtClean="0"/>
              <a:t>10/7/2021</a:t>
            </a:fld>
            <a:endParaRPr lang="en-US" dirty="0"/>
          </a:p>
        </p:txBody>
      </p:sp>
      <p:sp>
        <p:nvSpPr>
          <p:cNvPr id="6" name="Footer Placeholder 5"/>
          <p:cNvSpPr>
            <a:spLocks noGrp="1"/>
          </p:cNvSpPr>
          <p:nvPr>
            <p:ph type="ftr" sz="quarter" idx="11"/>
          </p:nvPr>
        </p:nvSpPr>
        <p:spPr/>
        <p:txBody>
          <a:bodyPr/>
          <a:lstStyle/>
          <a:p>
            <a:r>
              <a:rPr lang="en-US"/>
              <a:t>Presentation Title</a:t>
            </a:r>
            <a:endParaRPr lang="en-US" dirty="0"/>
          </a:p>
        </p:txBody>
      </p:sp>
      <p:sp>
        <p:nvSpPr>
          <p:cNvPr id="7" name="Slide Number Placeholder 6"/>
          <p:cNvSpPr>
            <a:spLocks noGrp="1"/>
          </p:cNvSpPr>
          <p:nvPr>
            <p:ph type="sldNum" sz="quarter" idx="12"/>
          </p:nvPr>
        </p:nvSpPr>
        <p:spPr/>
        <p:txBody>
          <a:bodyPr/>
          <a:lstStyle/>
          <a:p>
            <a:fld id="{95CBEC59-7FF9-4688-98DF-89832A0C9025}" type="slidenum">
              <a:rPr lang="en-US" smtClean="0"/>
              <a:pPr/>
              <a:t>‹#›</a:t>
            </a:fld>
            <a:endParaRPr lang="en-US" dirty="0"/>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98174669"/>
      </p:ext>
    </p:extLst>
  </p:cSld>
  <p:clrMapOvr>
    <a:masterClrMapping/>
  </p:clrMapOvr>
  <p:hf hd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5F88F2-B164-4B6F-A4D1-FF377EA65B7F}" type="datetime1">
              <a:rPr lang="en-US" smtClean="0"/>
              <a:t>10/7/2021</a:t>
            </a:fld>
            <a:endParaRPr lang="en-US" dirty="0"/>
          </a:p>
        </p:txBody>
      </p:sp>
      <p:sp>
        <p:nvSpPr>
          <p:cNvPr id="6" name="Footer Placeholder 5"/>
          <p:cNvSpPr>
            <a:spLocks noGrp="1"/>
          </p:cNvSpPr>
          <p:nvPr>
            <p:ph type="ftr" sz="quarter" idx="11"/>
          </p:nvPr>
        </p:nvSpPr>
        <p:spPr/>
        <p:txBody>
          <a:bodyPr/>
          <a:lstStyle/>
          <a:p>
            <a:r>
              <a:rPr lang="en-US"/>
              <a:t>Presentation Title</a:t>
            </a:r>
            <a:endParaRPr lang="en-US" dirty="0"/>
          </a:p>
        </p:txBody>
      </p:sp>
      <p:sp>
        <p:nvSpPr>
          <p:cNvPr id="7" name="Slide Number Placeholder 6"/>
          <p:cNvSpPr>
            <a:spLocks noGrp="1"/>
          </p:cNvSpPr>
          <p:nvPr>
            <p:ph type="sldNum" sz="quarter" idx="12"/>
          </p:nvPr>
        </p:nvSpPr>
        <p:spPr/>
        <p:txBody>
          <a:bodyPr/>
          <a:lstStyle/>
          <a:p>
            <a:fld id="{95CBEC59-7FF9-4688-98DF-89832A0C9025}" type="slidenum">
              <a:rPr lang="en-US" smtClean="0"/>
              <a:pPr/>
              <a:t>‹#›</a:t>
            </a:fld>
            <a:endParaRPr lang="en-US" dirty="0"/>
          </a:p>
        </p:txBody>
      </p:sp>
    </p:spTree>
    <p:extLst>
      <p:ext uri="{BB962C8B-B14F-4D97-AF65-F5344CB8AC3E}">
        <p14:creationId xmlns:p14="http://schemas.microsoft.com/office/powerpoint/2010/main" val="1384095491"/>
      </p:ext>
    </p:extLst>
  </p:cSld>
  <p:clrMapOvr>
    <a:masterClrMapping/>
  </p:clrMapOvr>
  <p:hf hdr="0" dt="0"/>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slideLayout" Target="../slideLayouts/slideLayout63.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image" Target="../media/image4.png"/><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theme" Target="../theme/theme1.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65">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66">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66">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7E5F88F2-B164-4B6F-A4D1-FF377EA65B7F}" type="datetime1">
              <a:rPr lang="en-US" smtClean="0"/>
              <a:t>10/7/2021</a:t>
            </a:fld>
            <a:endParaRPr lang="en-US" dirty="0"/>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r>
              <a:rPr lang="en-US"/>
              <a:t>Presentation Title</a:t>
            </a:r>
            <a:endParaRPr lang="en-US" dirty="0"/>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95CBEC59-7FF9-4688-98DF-89832A0C9025}" type="slidenum">
              <a:rPr lang="en-US" smtClean="0"/>
              <a:pPr/>
              <a:t>‹#›</a:t>
            </a:fld>
            <a:endParaRPr lang="en-US" dirty="0"/>
          </a:p>
        </p:txBody>
      </p:sp>
    </p:spTree>
    <p:extLst>
      <p:ext uri="{BB962C8B-B14F-4D97-AF65-F5344CB8AC3E}">
        <p14:creationId xmlns:p14="http://schemas.microsoft.com/office/powerpoint/2010/main" val="2528710228"/>
      </p:ext>
    </p:extLst>
  </p:cSld>
  <p:clrMap bg1="lt1" tx1="dk1" bg2="lt2" tx2="dk2" accent1="accent1" accent2="accent2" accent3="accent3" accent4="accent4" accent5="accent5" accent6="accent6" hlink="hlink" folHlink="folHlink"/>
  <p:sldLayoutIdLst>
    <p:sldLayoutId id="2147484468" r:id="rId1"/>
    <p:sldLayoutId id="2147484469" r:id="rId2"/>
    <p:sldLayoutId id="2147484470" r:id="rId3"/>
    <p:sldLayoutId id="2147484471" r:id="rId4"/>
    <p:sldLayoutId id="2147484472" r:id="rId5"/>
    <p:sldLayoutId id="2147484473" r:id="rId6"/>
    <p:sldLayoutId id="2147484474" r:id="rId7"/>
    <p:sldLayoutId id="2147484475" r:id="rId8"/>
    <p:sldLayoutId id="2147484476" r:id="rId9"/>
    <p:sldLayoutId id="2147484477" r:id="rId10"/>
    <p:sldLayoutId id="2147484478" r:id="rId11"/>
    <p:sldLayoutId id="2147484479" r:id="rId12"/>
    <p:sldLayoutId id="2147484480" r:id="rId13"/>
    <p:sldLayoutId id="2147484481" r:id="rId14"/>
    <p:sldLayoutId id="2147484482" r:id="rId15"/>
    <p:sldLayoutId id="2147484483" r:id="rId16"/>
    <p:sldLayoutId id="2147484484" r:id="rId17"/>
    <p:sldLayoutId id="2147484485" r:id="rId18"/>
    <p:sldLayoutId id="2147484486" r:id="rId19"/>
    <p:sldLayoutId id="2147484487" r:id="rId20"/>
    <p:sldLayoutId id="2147484488" r:id="rId21"/>
    <p:sldLayoutId id="2147484489" r:id="rId22"/>
    <p:sldLayoutId id="2147484490" r:id="rId23"/>
    <p:sldLayoutId id="2147484388" r:id="rId24"/>
    <p:sldLayoutId id="2147483649" r:id="rId25"/>
    <p:sldLayoutId id="2147483659" r:id="rId26"/>
    <p:sldLayoutId id="2147483661" r:id="rId27"/>
    <p:sldLayoutId id="2147483662" r:id="rId28"/>
    <p:sldLayoutId id="2147483650" r:id="rId29"/>
    <p:sldLayoutId id="2147483663" r:id="rId30"/>
    <p:sldLayoutId id="2147483664" r:id="rId31"/>
    <p:sldLayoutId id="2147483665" r:id="rId32"/>
    <p:sldLayoutId id="2147483651" r:id="rId33"/>
    <p:sldLayoutId id="2147483670" r:id="rId34"/>
    <p:sldLayoutId id="2147483667" r:id="rId35"/>
    <p:sldLayoutId id="2147483668" r:id="rId36"/>
    <p:sldLayoutId id="2147483671" r:id="rId37"/>
    <p:sldLayoutId id="2147483669" r:id="rId38"/>
    <p:sldLayoutId id="2147483672" r:id="rId39"/>
    <p:sldLayoutId id="2147483673" r:id="rId40"/>
    <p:sldLayoutId id="2147483674" r:id="rId41"/>
    <p:sldLayoutId id="2147483676" r:id="rId42"/>
    <p:sldLayoutId id="2147483677" r:id="rId43"/>
    <p:sldLayoutId id="2147483678" r:id="rId44"/>
    <p:sldLayoutId id="2147483679" r:id="rId45"/>
    <p:sldLayoutId id="2147483681" r:id="rId46"/>
    <p:sldLayoutId id="2147483682" r:id="rId47"/>
    <p:sldLayoutId id="2147483684" r:id="rId48"/>
    <p:sldLayoutId id="2147483685" r:id="rId49"/>
    <p:sldLayoutId id="2147483686" r:id="rId50"/>
    <p:sldLayoutId id="2147483687" r:id="rId51"/>
    <p:sldLayoutId id="2147483688" r:id="rId52"/>
    <p:sldLayoutId id="2147483689" r:id="rId53"/>
    <p:sldLayoutId id="2147483656" r:id="rId54"/>
    <p:sldLayoutId id="2147483690" r:id="rId55"/>
    <p:sldLayoutId id="2147483691" r:id="rId56"/>
    <p:sldLayoutId id="2147483692" r:id="rId57"/>
    <p:sldLayoutId id="2147483697" r:id="rId58"/>
    <p:sldLayoutId id="2147483658" r:id="rId59"/>
    <p:sldLayoutId id="2147483693" r:id="rId60"/>
    <p:sldLayoutId id="2147483694" r:id="rId61"/>
    <p:sldLayoutId id="2147483695" r:id="rId62"/>
    <p:sldLayoutId id="2147483696" r:id="rId63"/>
  </p:sldLayoutIdLst>
  <p:hf hdr="0" dt="0"/>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4.wmf"/><Relationship Id="rId2" Type="http://schemas.openxmlformats.org/officeDocument/2006/relationships/package" Target="../embeddings/Microsoft_PowerPoint_Presentation.pptx"/><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35.png"/><Relationship Id="rId2" Type="http://schemas.openxmlformats.org/officeDocument/2006/relationships/image" Target="../media/image2.jpeg"/><Relationship Id="rId1" Type="http://schemas.openxmlformats.org/officeDocument/2006/relationships/slideLayout" Target="../slideLayouts/slideLayout1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7.xml"/><Relationship Id="rId5" Type="http://schemas.openxmlformats.org/officeDocument/2006/relationships/image" Target="../media/image36.jpeg"/><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39.png"/><Relationship Id="rId2" Type="http://schemas.openxmlformats.org/officeDocument/2006/relationships/image" Target="../media/image2.jpeg"/><Relationship Id="rId1" Type="http://schemas.openxmlformats.org/officeDocument/2006/relationships/slideLayout" Target="../slideLayouts/slideLayout6.xml"/><Relationship Id="rId6" Type="http://schemas.openxmlformats.org/officeDocument/2006/relationships/image" Target="../media/image38.png"/><Relationship Id="rId5" Type="http://schemas.openxmlformats.org/officeDocument/2006/relationships/image" Target="../media/image37.jpeg"/><Relationship Id="rId4" Type="http://schemas.openxmlformats.org/officeDocument/2006/relationships/image" Target="../media/image6.png"/></Relationships>
</file>

<file path=ppt/slides/_rels/slide22.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41.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hyperlink" Target="https://www.thebluediamondgallery.com/handwriting/t/team.html" TargetMode="External"/><Relationship Id="rId2" Type="http://schemas.openxmlformats.org/officeDocument/2006/relationships/image" Target="../media/image26.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FA173-4917-43E5-B91C-3914C1A8D225}"/>
              </a:ext>
            </a:extLst>
          </p:cNvPr>
          <p:cNvSpPr>
            <a:spLocks noGrp="1"/>
          </p:cNvSpPr>
          <p:nvPr>
            <p:ph type="ctrTitle"/>
          </p:nvPr>
        </p:nvSpPr>
        <p:spPr/>
        <p:txBody>
          <a:bodyPr>
            <a:normAutofit fontScale="90000"/>
          </a:bodyPr>
          <a:lstStyle/>
          <a:p>
            <a:br>
              <a:rPr lang="en-US" dirty="0">
                <a:latin typeface="Algerian" panose="04020705040A02060702" pitchFamily="82" charset="0"/>
              </a:rPr>
            </a:br>
            <a:r>
              <a:rPr lang="en-US" dirty="0">
                <a:latin typeface="Algerian" panose="04020705040A02060702" pitchFamily="82" charset="0"/>
              </a:rPr>
              <a:t>RENTAL SYSTEM</a:t>
            </a:r>
          </a:p>
        </p:txBody>
      </p:sp>
      <p:sp>
        <p:nvSpPr>
          <p:cNvPr id="3" name="Subtitle 2">
            <a:extLst>
              <a:ext uri="{FF2B5EF4-FFF2-40B4-BE49-F238E27FC236}">
                <a16:creationId xmlns:a16="http://schemas.microsoft.com/office/drawing/2014/main" id="{D099D82B-F86A-4C04-9207-B25F53939FB6}"/>
              </a:ext>
            </a:extLst>
          </p:cNvPr>
          <p:cNvSpPr>
            <a:spLocks noGrp="1"/>
          </p:cNvSpPr>
          <p:nvPr>
            <p:ph type="subTitle" idx="1"/>
          </p:nvPr>
        </p:nvSpPr>
        <p:spPr/>
        <p:txBody>
          <a:bodyPr>
            <a:normAutofit/>
          </a:bodyPr>
          <a:lstStyle/>
          <a:p>
            <a:r>
              <a:rPr lang="en-US" sz="2900" dirty="0">
                <a:latin typeface="Algerian" panose="04020705040A02060702" pitchFamily="82" charset="0"/>
              </a:rPr>
              <a:t>SDP 1 PROJECT </a:t>
            </a:r>
          </a:p>
          <a:p>
            <a:r>
              <a:rPr lang="en-US" sz="2400" dirty="0">
                <a:latin typeface="Algerian" panose="04020705040A02060702" pitchFamily="82" charset="0"/>
              </a:rPr>
              <a:t>Group Number : 441</a:t>
            </a:r>
          </a:p>
        </p:txBody>
      </p:sp>
    </p:spTree>
    <p:extLst>
      <p:ext uri="{BB962C8B-B14F-4D97-AF65-F5344CB8AC3E}">
        <p14:creationId xmlns:p14="http://schemas.microsoft.com/office/powerpoint/2010/main" val="30130681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9FA5B2-66D0-4ACC-AEC0-BD38F6366BB1}"/>
              </a:ext>
            </a:extLst>
          </p:cNvPr>
          <p:cNvSpPr>
            <a:spLocks noGrp="1"/>
          </p:cNvSpPr>
          <p:nvPr>
            <p:ph type="title"/>
          </p:nvPr>
        </p:nvSpPr>
        <p:spPr/>
        <p:txBody>
          <a:bodyPr/>
          <a:lstStyle/>
          <a:p>
            <a:endParaRPr lang="en-IN" dirty="0"/>
          </a:p>
        </p:txBody>
      </p:sp>
      <p:sp>
        <p:nvSpPr>
          <p:cNvPr id="3" name="Text Placeholder 2">
            <a:extLst>
              <a:ext uri="{FF2B5EF4-FFF2-40B4-BE49-F238E27FC236}">
                <a16:creationId xmlns:a16="http://schemas.microsoft.com/office/drawing/2014/main" id="{AC8A6FE9-46C3-4205-8376-9470DD58EB14}"/>
              </a:ext>
            </a:extLst>
          </p:cNvPr>
          <p:cNvSpPr>
            <a:spLocks noGrp="1"/>
          </p:cNvSpPr>
          <p:nvPr>
            <p:ph type="body" idx="1"/>
          </p:nvPr>
        </p:nvSpPr>
        <p:spPr>
          <a:xfrm>
            <a:off x="1303868" y="4343401"/>
            <a:ext cx="9592732" cy="1532467"/>
          </a:xfrm>
        </p:spPr>
        <p:txBody>
          <a:bodyPr>
            <a:normAutofit/>
          </a:bodyPr>
          <a:lstStyle/>
          <a:p>
            <a:r>
              <a:rPr lang="en-US" sz="3600" b="1" dirty="0">
                <a:latin typeface="Algerian" panose="04020705040A02060702" pitchFamily="82" charset="0"/>
              </a:rPr>
              <a:t>PERSONA</a:t>
            </a:r>
            <a:endParaRPr lang="en-IN" sz="3600" b="1" dirty="0">
              <a:latin typeface="Algerian" panose="04020705040A02060702" pitchFamily="82" charset="0"/>
            </a:endParaRPr>
          </a:p>
        </p:txBody>
      </p:sp>
      <p:sp>
        <p:nvSpPr>
          <p:cNvPr id="4" name="Footer Placeholder 3">
            <a:extLst>
              <a:ext uri="{FF2B5EF4-FFF2-40B4-BE49-F238E27FC236}">
                <a16:creationId xmlns:a16="http://schemas.microsoft.com/office/drawing/2014/main" id="{843A9A6D-B172-4DAD-8812-6BBAC59AD4CE}"/>
              </a:ext>
            </a:extLst>
          </p:cNvPr>
          <p:cNvSpPr>
            <a:spLocks noGrp="1"/>
          </p:cNvSpPr>
          <p:nvPr>
            <p:ph type="ftr" sz="quarter" idx="11"/>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FFDB9966-71D7-49F2-974A-D9BD7F2FC531}"/>
              </a:ext>
            </a:extLst>
          </p:cNvPr>
          <p:cNvSpPr>
            <a:spLocks noGrp="1"/>
          </p:cNvSpPr>
          <p:nvPr>
            <p:ph type="sldNum" sz="quarter" idx="12"/>
          </p:nvPr>
        </p:nvSpPr>
        <p:spPr/>
        <p:txBody>
          <a:bodyPr/>
          <a:lstStyle/>
          <a:p>
            <a:fld id="{95CBEC59-7FF9-4688-98DF-89832A0C9025}" type="slidenum">
              <a:rPr lang="en-US" smtClean="0"/>
              <a:pPr/>
              <a:t>10</a:t>
            </a:fld>
            <a:endParaRPr lang="en-US" dirty="0"/>
          </a:p>
        </p:txBody>
      </p:sp>
      <p:graphicFrame>
        <p:nvGraphicFramePr>
          <p:cNvPr id="6" name="Object 5">
            <a:hlinkClick r:id="" action="ppaction://ole?verb=0"/>
            <a:extLst>
              <a:ext uri="{FF2B5EF4-FFF2-40B4-BE49-F238E27FC236}">
                <a16:creationId xmlns:a16="http://schemas.microsoft.com/office/drawing/2014/main" id="{B2C779F0-DF90-4589-B7F8-7FA314077689}"/>
              </a:ext>
            </a:extLst>
          </p:cNvPr>
          <p:cNvGraphicFramePr>
            <a:graphicFrameLocks noChangeAspect="1"/>
          </p:cNvGraphicFramePr>
          <p:nvPr>
            <p:extLst>
              <p:ext uri="{D42A27DB-BD31-4B8C-83A1-F6EECF244321}">
                <p14:modId xmlns:p14="http://schemas.microsoft.com/office/powerpoint/2010/main" val="796958264"/>
              </p:ext>
            </p:extLst>
          </p:nvPr>
        </p:nvGraphicFramePr>
        <p:xfrm>
          <a:off x="1171576" y="772076"/>
          <a:ext cx="9877424" cy="3813433"/>
        </p:xfrm>
        <a:graphic>
          <a:graphicData uri="http://schemas.openxmlformats.org/presentationml/2006/ole">
            <mc:AlternateContent xmlns:mc="http://schemas.openxmlformats.org/markup-compatibility/2006">
              <mc:Choice xmlns:v="urn:schemas-microsoft-com:vml" Requires="v">
                <p:oleObj name="Presentation" r:id="rId2" imgW="6350040" imgH="3571920" progId="PowerPoint.Show.12">
                  <p:embed/>
                </p:oleObj>
              </mc:Choice>
              <mc:Fallback>
                <p:oleObj name="Presentation" r:id="rId2" imgW="6350040" imgH="3571920" progId="PowerPoint.Show.12">
                  <p:embed/>
                  <p:pic>
                    <p:nvPicPr>
                      <p:cNvPr id="0" name=""/>
                      <p:cNvPicPr/>
                      <p:nvPr/>
                    </p:nvPicPr>
                    <p:blipFill>
                      <a:blip r:embed="rId3"/>
                      <a:stretch>
                        <a:fillRect/>
                      </a:stretch>
                    </p:blipFill>
                    <p:spPr>
                      <a:xfrm>
                        <a:off x="1171576" y="772076"/>
                        <a:ext cx="9877424" cy="3813433"/>
                      </a:xfrm>
                      <a:prstGeom prst="rect">
                        <a:avLst/>
                      </a:prstGeom>
                    </p:spPr>
                  </p:pic>
                </p:oleObj>
              </mc:Fallback>
            </mc:AlternateContent>
          </a:graphicData>
        </a:graphic>
      </p:graphicFrame>
    </p:spTree>
    <p:extLst>
      <p:ext uri="{BB962C8B-B14F-4D97-AF65-F5344CB8AC3E}">
        <p14:creationId xmlns:p14="http://schemas.microsoft.com/office/powerpoint/2010/main" val="907591653"/>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grpSp>
        <p:nvGrpSpPr>
          <p:cNvPr id="31" name="Group 30">
            <a:extLst>
              <a:ext uri="{FF2B5EF4-FFF2-40B4-BE49-F238E27FC236}">
                <a16:creationId xmlns:a16="http://schemas.microsoft.com/office/drawing/2014/main" id="{749C117F-F390-437B-ADB0-57E87EFF34F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6934" y="0"/>
            <a:ext cx="12231160" cy="6856214"/>
            <a:chOff x="-16934" y="0"/>
            <a:chExt cx="12231160" cy="6856214"/>
          </a:xfrm>
        </p:grpSpPr>
        <p:pic>
          <p:nvPicPr>
            <p:cNvPr id="32" name="Picture 31">
              <a:extLst>
                <a:ext uri="{FF2B5EF4-FFF2-40B4-BE49-F238E27FC236}">
                  <a16:creationId xmlns:a16="http://schemas.microsoft.com/office/drawing/2014/main" id="{A7EF42F8-2417-49A6-95CE-DE9503B0AA66}"/>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3" name="Rectangle 32">
              <a:extLst>
                <a:ext uri="{FF2B5EF4-FFF2-40B4-BE49-F238E27FC236}">
                  <a16:creationId xmlns:a16="http://schemas.microsoft.com/office/drawing/2014/main" id="{AC6F623B-2003-4AED-B02F-541A150EC1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34" name="Picture 33">
              <a:extLst>
                <a:ext uri="{FF2B5EF4-FFF2-40B4-BE49-F238E27FC236}">
                  <a16:creationId xmlns:a16="http://schemas.microsoft.com/office/drawing/2014/main" id="{CD11837A-4F3D-419F-ACE2-E80B1EA2846F}"/>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35" name="Picture 34">
              <a:extLst>
                <a:ext uri="{FF2B5EF4-FFF2-40B4-BE49-F238E27FC236}">
                  <a16:creationId xmlns:a16="http://schemas.microsoft.com/office/drawing/2014/main" id="{B9411D1A-7E2C-4A36-BE32-BF7A8E130723}"/>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cxnSp>
        <p:nvCxnSpPr>
          <p:cNvPr id="37" name="Straight Connector 36">
            <a:extLst>
              <a:ext uri="{FF2B5EF4-FFF2-40B4-BE49-F238E27FC236}">
                <a16:creationId xmlns:a16="http://schemas.microsoft.com/office/drawing/2014/main" id="{20742BC3-654B-4E41-9A6A-73A42E47763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
        <p:nvSpPr>
          <p:cNvPr id="39" name="Rectangle 38">
            <a:extLst>
              <a:ext uri="{FF2B5EF4-FFF2-40B4-BE49-F238E27FC236}">
                <a16:creationId xmlns:a16="http://schemas.microsoft.com/office/drawing/2014/main" id="{9401732C-37EE-4B98-A709-9530173F38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p>
        </p:txBody>
      </p:sp>
      <p:grpSp>
        <p:nvGrpSpPr>
          <p:cNvPr id="41" name="Group 40">
            <a:extLst>
              <a:ext uri="{FF2B5EF4-FFF2-40B4-BE49-F238E27FC236}">
                <a16:creationId xmlns:a16="http://schemas.microsoft.com/office/drawing/2014/main" id="{654E48C8-2A00-4C54-BC9C-B18EE49E9C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786"/>
            <a:ext cx="12229962" cy="6856214"/>
            <a:chOff x="-15736" y="0"/>
            <a:chExt cx="12229962" cy="6856214"/>
          </a:xfrm>
        </p:grpSpPr>
        <p:pic>
          <p:nvPicPr>
            <p:cNvPr id="42" name="Picture 41">
              <a:extLst>
                <a:ext uri="{FF2B5EF4-FFF2-40B4-BE49-F238E27FC236}">
                  <a16:creationId xmlns:a16="http://schemas.microsoft.com/office/drawing/2014/main" id="{CE0A0544-8F52-43F0-AC3E-DF683908B568}"/>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43" name="Rectangle 42">
              <a:extLst>
                <a:ext uri="{FF2B5EF4-FFF2-40B4-BE49-F238E27FC236}">
                  <a16:creationId xmlns:a16="http://schemas.microsoft.com/office/drawing/2014/main" id="{2F4057D3-A680-4443-9E51-ED920A691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44" name="Picture 43">
              <a:extLst>
                <a:ext uri="{FF2B5EF4-FFF2-40B4-BE49-F238E27FC236}">
                  <a16:creationId xmlns:a16="http://schemas.microsoft.com/office/drawing/2014/main" id="{2F6853A4-7B38-4FDE-B024-AE8BA71E738C}"/>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45" name="Picture 44">
              <a:extLst>
                <a:ext uri="{FF2B5EF4-FFF2-40B4-BE49-F238E27FC236}">
                  <a16:creationId xmlns:a16="http://schemas.microsoft.com/office/drawing/2014/main" id="{86ADF4DB-4290-4441-8F8E-04152FE60631}"/>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6" name="Title 5">
            <a:extLst>
              <a:ext uri="{FF2B5EF4-FFF2-40B4-BE49-F238E27FC236}">
                <a16:creationId xmlns:a16="http://schemas.microsoft.com/office/drawing/2014/main" id="{1C529C1C-F748-4E36-8FE4-CBE77E0E4A9E}"/>
              </a:ext>
            </a:extLst>
          </p:cNvPr>
          <p:cNvSpPr>
            <a:spLocks noGrp="1"/>
          </p:cNvSpPr>
          <p:nvPr>
            <p:ph type="title"/>
          </p:nvPr>
        </p:nvSpPr>
        <p:spPr>
          <a:xfrm>
            <a:off x="997528" y="982132"/>
            <a:ext cx="4094017" cy="2823880"/>
          </a:xfrm>
        </p:spPr>
        <p:txBody>
          <a:bodyPr vert="horz" lIns="91440" tIns="45720" rIns="91440" bIns="45720" rtlCol="0" anchor="b">
            <a:normAutofit/>
          </a:bodyPr>
          <a:lstStyle/>
          <a:p>
            <a:r>
              <a:rPr lang="en-US" sz="4800" b="1">
                <a:solidFill>
                  <a:srgbClr val="262626"/>
                </a:solidFill>
              </a:rPr>
              <a:t>JOURNEY MAP</a:t>
            </a:r>
          </a:p>
        </p:txBody>
      </p:sp>
      <p:pic>
        <p:nvPicPr>
          <p:cNvPr id="5" name="Picture 4" descr="Diagram&#10;&#10;Description automatically generated">
            <a:extLst>
              <a:ext uri="{FF2B5EF4-FFF2-40B4-BE49-F238E27FC236}">
                <a16:creationId xmlns:a16="http://schemas.microsoft.com/office/drawing/2014/main" id="{475C072D-0A97-4718-8F19-B6218B7C987D}"/>
              </a:ext>
            </a:extLst>
          </p:cNvPr>
          <p:cNvPicPr>
            <a:picLocks noChangeAspect="1"/>
          </p:cNvPicPr>
          <p:nvPr/>
        </p:nvPicPr>
        <p:blipFill>
          <a:blip r:embed="rId7"/>
          <a:stretch>
            <a:fillRect/>
          </a:stretch>
        </p:blipFill>
        <p:spPr>
          <a:xfrm>
            <a:off x="4622188" y="1200155"/>
            <a:ext cx="6265946" cy="4254496"/>
          </a:xfrm>
          <a:prstGeom prst="rect">
            <a:avLst/>
          </a:prstGeom>
          <a:ln w="57150" cmpd="thickThin">
            <a:solidFill>
              <a:srgbClr val="7F7F7F"/>
            </a:solidFill>
            <a:miter lim="800000"/>
          </a:ln>
        </p:spPr>
      </p:pic>
      <p:sp>
        <p:nvSpPr>
          <p:cNvPr id="2" name="Footer Placeholder 1">
            <a:extLst>
              <a:ext uri="{FF2B5EF4-FFF2-40B4-BE49-F238E27FC236}">
                <a16:creationId xmlns:a16="http://schemas.microsoft.com/office/drawing/2014/main" id="{078A5816-E5EC-4821-81E3-F600D220241D}"/>
              </a:ext>
            </a:extLst>
          </p:cNvPr>
          <p:cNvSpPr>
            <a:spLocks noGrp="1"/>
          </p:cNvSpPr>
          <p:nvPr>
            <p:ph type="ftr" sz="quarter" idx="11"/>
          </p:nvPr>
        </p:nvSpPr>
        <p:spPr>
          <a:xfrm>
            <a:off x="1295401" y="5969000"/>
            <a:ext cx="7305900" cy="279400"/>
          </a:xfrm>
        </p:spPr>
        <p:txBody>
          <a:bodyPr vert="horz" lIns="91440" tIns="45720" rIns="91440" bIns="45720" rtlCol="0" anchor="ctr">
            <a:normAutofit/>
          </a:bodyPr>
          <a:lstStyle/>
          <a:p>
            <a:pPr defTabSz="914400">
              <a:spcAft>
                <a:spcPts val="600"/>
              </a:spcAft>
            </a:pPr>
            <a:r>
              <a:rPr lang="en-US" b="0" i="0" kern="1200">
                <a:solidFill>
                  <a:srgbClr val="000000"/>
                </a:solidFill>
                <a:effectLst/>
                <a:latin typeface="+mn-lt"/>
                <a:ea typeface="+mn-ea"/>
                <a:cs typeface="+mn-cs"/>
              </a:rPr>
              <a:t>Presentation Title</a:t>
            </a:r>
          </a:p>
        </p:txBody>
      </p:sp>
      <p:sp>
        <p:nvSpPr>
          <p:cNvPr id="3" name="Slide Number Placeholder 2">
            <a:extLst>
              <a:ext uri="{FF2B5EF4-FFF2-40B4-BE49-F238E27FC236}">
                <a16:creationId xmlns:a16="http://schemas.microsoft.com/office/drawing/2014/main" id="{6738E9C8-1146-4E75-BA86-262AD0B0F878}"/>
              </a:ext>
            </a:extLst>
          </p:cNvPr>
          <p:cNvSpPr>
            <a:spLocks noGrp="1"/>
          </p:cNvSpPr>
          <p:nvPr>
            <p:ph type="sldNum" sz="quarter" idx="12"/>
          </p:nvPr>
        </p:nvSpPr>
        <p:spPr>
          <a:xfrm>
            <a:off x="10353901" y="5969000"/>
            <a:ext cx="542697" cy="279400"/>
          </a:xfrm>
        </p:spPr>
        <p:txBody>
          <a:bodyPr vert="horz" lIns="91440" tIns="45720" rIns="91440" bIns="45720" rtlCol="0" anchor="ctr">
            <a:normAutofit/>
          </a:bodyPr>
          <a:lstStyle/>
          <a:p>
            <a:pPr defTabSz="914400">
              <a:spcAft>
                <a:spcPts val="600"/>
              </a:spcAft>
            </a:pPr>
            <a:fld id="{95CBEC59-7FF9-4688-98DF-89832A0C9025}" type="slidenum">
              <a:rPr lang="en-US" smtClean="0">
                <a:solidFill>
                  <a:srgbClr val="000000"/>
                </a:solidFill>
              </a:rPr>
              <a:pPr defTabSz="914400">
                <a:spcAft>
                  <a:spcPts val="600"/>
                </a:spcAft>
              </a:pPr>
              <a:t>11</a:t>
            </a:fld>
            <a:endParaRPr lang="en-US">
              <a:solidFill>
                <a:srgbClr val="000000"/>
              </a:solidFill>
            </a:endParaRPr>
          </a:p>
        </p:txBody>
      </p:sp>
    </p:spTree>
    <p:extLst>
      <p:ext uri="{BB962C8B-B14F-4D97-AF65-F5344CB8AC3E}">
        <p14:creationId xmlns:p14="http://schemas.microsoft.com/office/powerpoint/2010/main" val="185554805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B3DC4C-00DD-4C5B-894C-1ACB1F01B048}"/>
              </a:ext>
            </a:extLst>
          </p:cNvPr>
          <p:cNvSpPr>
            <a:spLocks noGrp="1"/>
          </p:cNvSpPr>
          <p:nvPr>
            <p:ph type="title"/>
          </p:nvPr>
        </p:nvSpPr>
        <p:spPr/>
        <p:txBody>
          <a:bodyPr/>
          <a:lstStyle/>
          <a:p>
            <a:r>
              <a:rPr lang="en-GB" dirty="0">
                <a:latin typeface="Algerian" panose="04020705040A02060702" pitchFamily="82" charset="0"/>
              </a:rPr>
              <a:t>REQUIREMENT SPECIFICATIONS</a:t>
            </a:r>
            <a:endParaRPr lang="en-IN" dirty="0"/>
          </a:p>
        </p:txBody>
      </p:sp>
      <p:sp>
        <p:nvSpPr>
          <p:cNvPr id="3" name="Content Placeholder 2">
            <a:extLst>
              <a:ext uri="{FF2B5EF4-FFF2-40B4-BE49-F238E27FC236}">
                <a16:creationId xmlns:a16="http://schemas.microsoft.com/office/drawing/2014/main" id="{814D8770-60C2-4508-A50C-052D2D70F73A}"/>
              </a:ext>
            </a:extLst>
          </p:cNvPr>
          <p:cNvSpPr>
            <a:spLocks noGrp="1"/>
          </p:cNvSpPr>
          <p:nvPr>
            <p:ph idx="1"/>
          </p:nvPr>
        </p:nvSpPr>
        <p:spPr/>
        <p:txBody>
          <a:bodyPr/>
          <a:lstStyle/>
          <a:p>
            <a:pPr>
              <a:buFont typeface="Wingdings" panose="05000000000000000000" pitchFamily="2" charset="2"/>
              <a:buChar char="Ø"/>
            </a:pPr>
            <a:r>
              <a:rPr lang="en-GB" b="1" u="sng" dirty="0"/>
              <a:t>Software Specifications</a:t>
            </a:r>
            <a:r>
              <a:rPr lang="en-GB" b="1" dirty="0"/>
              <a:t>:</a:t>
            </a:r>
          </a:p>
          <a:p>
            <a:pPr>
              <a:buFont typeface="Arial" panose="020B0604020202020204" pitchFamily="34" charset="0"/>
              <a:buChar char="•"/>
            </a:pPr>
            <a:r>
              <a:rPr lang="en-GB" b="1" dirty="0"/>
              <a:t>Technology implemented: </a:t>
            </a:r>
            <a:r>
              <a:rPr lang="en-GB" dirty="0"/>
              <a:t>Apache Server</a:t>
            </a:r>
          </a:p>
          <a:p>
            <a:pPr>
              <a:buFont typeface="Arial" panose="020B0604020202020204" pitchFamily="34" charset="0"/>
              <a:buChar char="•"/>
            </a:pPr>
            <a:r>
              <a:rPr lang="en-GB" b="1" dirty="0"/>
              <a:t>Language Used: </a:t>
            </a:r>
            <a:r>
              <a:rPr lang="en-GB" dirty="0"/>
              <a:t>MongoDB, React.js, Node.js</a:t>
            </a:r>
          </a:p>
          <a:p>
            <a:pPr>
              <a:buFont typeface="Arial" panose="020B0604020202020204" pitchFamily="34" charset="0"/>
              <a:buChar char="•"/>
            </a:pPr>
            <a:r>
              <a:rPr lang="en-GB" b="1" dirty="0"/>
              <a:t>Database: </a:t>
            </a:r>
            <a:r>
              <a:rPr lang="en-GB" dirty="0"/>
              <a:t>My SQL</a:t>
            </a:r>
          </a:p>
          <a:p>
            <a:pPr>
              <a:buFont typeface="Arial" panose="020B0604020202020204" pitchFamily="34" charset="0"/>
              <a:buChar char="•"/>
            </a:pPr>
            <a:r>
              <a:rPr lang="en-GB" b="1" dirty="0"/>
              <a:t>User Interface Design: </a:t>
            </a:r>
            <a:r>
              <a:rPr lang="en-GB" dirty="0"/>
              <a:t>HTML</a:t>
            </a:r>
          </a:p>
          <a:p>
            <a:pPr>
              <a:buFont typeface="Arial" panose="020B0604020202020204" pitchFamily="34" charset="0"/>
              <a:buChar char="•"/>
            </a:pPr>
            <a:r>
              <a:rPr lang="en-GB" b="1" dirty="0"/>
              <a:t>Web-Browser: </a:t>
            </a:r>
            <a:r>
              <a:rPr lang="en-GB" dirty="0"/>
              <a:t>Microsoft Edge, Mozilla Firefox, Google, Chrome.</a:t>
            </a:r>
          </a:p>
          <a:p>
            <a:endParaRPr lang="en-IN" dirty="0"/>
          </a:p>
        </p:txBody>
      </p:sp>
      <p:sp>
        <p:nvSpPr>
          <p:cNvPr id="4" name="Footer Placeholder 3">
            <a:extLst>
              <a:ext uri="{FF2B5EF4-FFF2-40B4-BE49-F238E27FC236}">
                <a16:creationId xmlns:a16="http://schemas.microsoft.com/office/drawing/2014/main" id="{691EAFCD-CF30-4E16-B7CC-78DB6408A7DB}"/>
              </a:ext>
            </a:extLst>
          </p:cNvPr>
          <p:cNvSpPr>
            <a:spLocks noGrp="1"/>
          </p:cNvSpPr>
          <p:nvPr>
            <p:ph type="ftr" sz="quarter" idx="11"/>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0C7880FC-257B-4FBA-BD2C-358DB8B0F082}"/>
              </a:ext>
            </a:extLst>
          </p:cNvPr>
          <p:cNvSpPr>
            <a:spLocks noGrp="1"/>
          </p:cNvSpPr>
          <p:nvPr>
            <p:ph type="sldNum" sz="quarter" idx="12"/>
          </p:nvPr>
        </p:nvSpPr>
        <p:spPr/>
        <p:txBody>
          <a:bodyPr/>
          <a:lstStyle/>
          <a:p>
            <a:fld id="{95CBEC59-7FF9-4688-98DF-89832A0C9025}" type="slidenum">
              <a:rPr lang="en-US" smtClean="0"/>
              <a:pPr/>
              <a:t>12</a:t>
            </a:fld>
            <a:endParaRPr lang="en-US" dirty="0"/>
          </a:p>
        </p:txBody>
      </p:sp>
    </p:spTree>
    <p:extLst>
      <p:ext uri="{BB962C8B-B14F-4D97-AF65-F5344CB8AC3E}">
        <p14:creationId xmlns:p14="http://schemas.microsoft.com/office/powerpoint/2010/main" val="238309421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grpSp>
        <p:nvGrpSpPr>
          <p:cNvPr id="71" name="Group 70">
            <a:extLst>
              <a:ext uri="{FF2B5EF4-FFF2-40B4-BE49-F238E27FC236}">
                <a16:creationId xmlns:a16="http://schemas.microsoft.com/office/drawing/2014/main" id="{DFB5D1BB-0703-437B-BD1E-1D07F8A2730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736" y="0"/>
            <a:ext cx="12229962" cy="6856214"/>
            <a:chOff x="-15736" y="0"/>
            <a:chExt cx="12229962" cy="6856214"/>
          </a:xfrm>
        </p:grpSpPr>
        <p:pic>
          <p:nvPicPr>
            <p:cNvPr id="72" name="Picture 71">
              <a:extLst>
                <a:ext uri="{FF2B5EF4-FFF2-40B4-BE49-F238E27FC236}">
                  <a16:creationId xmlns:a16="http://schemas.microsoft.com/office/drawing/2014/main" id="{3886586B-3F0F-4593-B272-AE75AD0F0929}"/>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73" name="Rectangle 72">
              <a:extLst>
                <a:ext uri="{FF2B5EF4-FFF2-40B4-BE49-F238E27FC236}">
                  <a16:creationId xmlns:a16="http://schemas.microsoft.com/office/drawing/2014/main" id="{020DEB59-BF94-41B5-8F16-8B10442EE0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74" name="Picture 73">
              <a:extLst>
                <a:ext uri="{FF2B5EF4-FFF2-40B4-BE49-F238E27FC236}">
                  <a16:creationId xmlns:a16="http://schemas.microsoft.com/office/drawing/2014/main" id="{9A3BEF6F-FC03-43B1-8D1B-8DA3A360DBF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75" name="Picture 74">
              <a:extLst>
                <a:ext uri="{FF2B5EF4-FFF2-40B4-BE49-F238E27FC236}">
                  <a16:creationId xmlns:a16="http://schemas.microsoft.com/office/drawing/2014/main" id="{0F49BA32-A501-4C79-9A72-92587AB9EEFE}"/>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cxnSp>
        <p:nvCxnSpPr>
          <p:cNvPr id="77" name="Straight Connector 76">
            <a:extLst>
              <a:ext uri="{FF2B5EF4-FFF2-40B4-BE49-F238E27FC236}">
                <a16:creationId xmlns:a16="http://schemas.microsoft.com/office/drawing/2014/main" id="{883F92AF-2403-4558-B1D7-72130A1E4BC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a:extLst>
              <a:ext uri="{FF2B5EF4-FFF2-40B4-BE49-F238E27FC236}">
                <a16:creationId xmlns:a16="http://schemas.microsoft.com/office/drawing/2014/main" id="{55BB0F71-B815-49B8-8A84-E009B1C05B7C}"/>
              </a:ext>
            </a:extLst>
          </p:cNvPr>
          <p:cNvSpPr>
            <a:spLocks noGrp="1"/>
          </p:cNvSpPr>
          <p:nvPr>
            <p:ph type="title" idx="4294967295"/>
          </p:nvPr>
        </p:nvSpPr>
        <p:spPr>
          <a:xfrm>
            <a:off x="1295402" y="982132"/>
            <a:ext cx="9601196" cy="1303867"/>
          </a:xfrm>
        </p:spPr>
        <p:txBody>
          <a:bodyPr vert="horz" lIns="91440" tIns="45720" rIns="91440" bIns="45720" rtlCol="0" anchor="ctr">
            <a:normAutofit/>
          </a:bodyPr>
          <a:lstStyle/>
          <a:p>
            <a:r>
              <a:rPr lang="en-US" b="1" dirty="0">
                <a:latin typeface="Algerian" panose="04020705040A02060702" pitchFamily="82" charset="0"/>
              </a:rPr>
              <a:t>PROBLEMS IDENTIFIED</a:t>
            </a:r>
          </a:p>
        </p:txBody>
      </p:sp>
      <p:sp>
        <p:nvSpPr>
          <p:cNvPr id="3" name="Content Placeholder 2">
            <a:extLst>
              <a:ext uri="{FF2B5EF4-FFF2-40B4-BE49-F238E27FC236}">
                <a16:creationId xmlns:a16="http://schemas.microsoft.com/office/drawing/2014/main" id="{6A823752-AD3C-41BF-83CA-8AA4B4DFE218}"/>
              </a:ext>
            </a:extLst>
          </p:cNvPr>
          <p:cNvSpPr>
            <a:spLocks noGrp="1"/>
          </p:cNvSpPr>
          <p:nvPr>
            <p:ph type="body" sz="half" idx="4294967295"/>
          </p:nvPr>
        </p:nvSpPr>
        <p:spPr>
          <a:xfrm>
            <a:off x="1295402" y="2556932"/>
            <a:ext cx="6256866" cy="3318936"/>
          </a:xfrm>
        </p:spPr>
        <p:txBody>
          <a:bodyPr vert="horz" lIns="91440" tIns="45720" rIns="91440" bIns="45720" rtlCol="0" anchor="t">
            <a:normAutofit/>
          </a:bodyPr>
          <a:lstStyle/>
          <a:p>
            <a:pPr marL="285750" indent="-285750">
              <a:lnSpc>
                <a:spcPct val="90000"/>
              </a:lnSpc>
            </a:pPr>
            <a:r>
              <a:rPr lang="en-US" sz="2200"/>
              <a:t>Waiting longer time for public transport can cause irritation.</a:t>
            </a:r>
          </a:p>
          <a:p>
            <a:pPr marL="285750" indent="-285750">
              <a:lnSpc>
                <a:spcPct val="90000"/>
              </a:lnSpc>
            </a:pPr>
            <a:r>
              <a:rPr lang="en-US" sz="2200"/>
              <a:t>People are feeling uncomfortable when traveling in buses.</a:t>
            </a:r>
          </a:p>
          <a:p>
            <a:pPr marL="285750" indent="-285750">
              <a:lnSpc>
                <a:spcPct val="90000"/>
              </a:lnSpc>
            </a:pPr>
            <a:r>
              <a:rPr lang="en-US" sz="2200"/>
              <a:t>Poor hygiene while travelling in public transport.</a:t>
            </a:r>
          </a:p>
          <a:p>
            <a:pPr marL="285750" indent="-285750">
              <a:lnSpc>
                <a:spcPct val="90000"/>
              </a:lnSpc>
            </a:pPr>
            <a:r>
              <a:rPr lang="en-US" sz="2200"/>
              <a:t>Irregular timings of buses.</a:t>
            </a:r>
          </a:p>
          <a:p>
            <a:pPr marL="285750" indent="-285750">
              <a:lnSpc>
                <a:spcPct val="90000"/>
              </a:lnSpc>
            </a:pPr>
            <a:r>
              <a:rPr lang="en-US" sz="2200"/>
              <a:t>People who came from other places can’t bring their own vehicle .So then can use rental bikes.</a:t>
            </a:r>
          </a:p>
        </p:txBody>
      </p:sp>
      <p:pic>
        <p:nvPicPr>
          <p:cNvPr id="2050" name="Picture 2">
            <a:extLst>
              <a:ext uri="{FF2B5EF4-FFF2-40B4-BE49-F238E27FC236}">
                <a16:creationId xmlns:a16="http://schemas.microsoft.com/office/drawing/2014/main" id="{BF28EFDC-3F86-4CC0-8675-422BB882CF7B}"/>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30751" r="17147" b="1"/>
          <a:stretch/>
        </p:blipFill>
        <p:spPr bwMode="auto">
          <a:xfrm>
            <a:off x="8085026" y="2701180"/>
            <a:ext cx="2739728" cy="2852640"/>
          </a:xfrm>
          <a:prstGeom prst="rect">
            <a:avLst/>
          </a:prstGeom>
          <a:solidFill>
            <a:srgbClr val="FFFFFF"/>
          </a:solidFill>
          <a:ln w="57150" cmpd="thickThin">
            <a:solidFill>
              <a:schemeClr val="tx1">
                <a:lumMod val="50000"/>
                <a:lumOff val="50000"/>
              </a:schemeClr>
            </a:solidFill>
            <a:miter lim="800000"/>
          </a:ln>
        </p:spPr>
      </p:pic>
      <p:sp>
        <p:nvSpPr>
          <p:cNvPr id="4" name="Footer Placeholder 3">
            <a:extLst>
              <a:ext uri="{FF2B5EF4-FFF2-40B4-BE49-F238E27FC236}">
                <a16:creationId xmlns:a16="http://schemas.microsoft.com/office/drawing/2014/main" id="{B5028984-E5F4-4A45-B6A4-87F94B5B1163}"/>
              </a:ext>
            </a:extLst>
          </p:cNvPr>
          <p:cNvSpPr>
            <a:spLocks noGrp="1"/>
          </p:cNvSpPr>
          <p:nvPr>
            <p:ph type="ftr" sz="quarter" idx="11"/>
          </p:nvPr>
        </p:nvSpPr>
        <p:spPr>
          <a:xfrm>
            <a:off x="1295401" y="5969000"/>
            <a:ext cx="7305900" cy="279400"/>
          </a:xfrm>
        </p:spPr>
        <p:txBody>
          <a:bodyPr vert="horz" lIns="91440" tIns="45720" rIns="91440" bIns="45720" rtlCol="0" anchor="ctr">
            <a:normAutofit/>
          </a:bodyPr>
          <a:lstStyle/>
          <a:p>
            <a:pPr defTabSz="914400">
              <a:spcAft>
                <a:spcPts val="600"/>
              </a:spcAft>
            </a:pPr>
            <a:r>
              <a:rPr lang="en-US" b="0" i="0" kern="1200">
                <a:solidFill>
                  <a:schemeClr val="tx1"/>
                </a:solidFill>
                <a:effectLst/>
                <a:latin typeface="+mn-lt"/>
                <a:ea typeface="+mn-ea"/>
                <a:cs typeface="+mn-cs"/>
              </a:rPr>
              <a:t>Presentation Title</a:t>
            </a:r>
          </a:p>
        </p:txBody>
      </p:sp>
      <p:sp>
        <p:nvSpPr>
          <p:cNvPr id="5" name="Slide Number Placeholder 4">
            <a:extLst>
              <a:ext uri="{FF2B5EF4-FFF2-40B4-BE49-F238E27FC236}">
                <a16:creationId xmlns:a16="http://schemas.microsoft.com/office/drawing/2014/main" id="{4D099458-5204-415F-9F62-9CEDD0768EDC}"/>
              </a:ext>
            </a:extLst>
          </p:cNvPr>
          <p:cNvSpPr>
            <a:spLocks noGrp="1"/>
          </p:cNvSpPr>
          <p:nvPr>
            <p:ph type="sldNum" sz="quarter" idx="12"/>
          </p:nvPr>
        </p:nvSpPr>
        <p:spPr>
          <a:xfrm>
            <a:off x="10353901" y="5969000"/>
            <a:ext cx="542697" cy="279400"/>
          </a:xfrm>
        </p:spPr>
        <p:txBody>
          <a:bodyPr vert="horz" lIns="91440" tIns="45720" rIns="91440" bIns="45720" rtlCol="0" anchor="ctr">
            <a:normAutofit/>
          </a:bodyPr>
          <a:lstStyle/>
          <a:p>
            <a:pPr defTabSz="914400">
              <a:spcAft>
                <a:spcPts val="600"/>
              </a:spcAft>
            </a:pPr>
            <a:fld id="{95CBEC59-7FF9-4688-98DF-89832A0C9025}" type="slidenum">
              <a:rPr lang="en-US" smtClean="0"/>
              <a:pPr defTabSz="914400">
                <a:spcAft>
                  <a:spcPts val="600"/>
                </a:spcAft>
              </a:pPr>
              <a:t>13</a:t>
            </a:fld>
            <a:endParaRPr lang="en-US"/>
          </a:p>
        </p:txBody>
      </p:sp>
    </p:spTree>
    <p:extLst>
      <p:ext uri="{BB962C8B-B14F-4D97-AF65-F5344CB8AC3E}">
        <p14:creationId xmlns:p14="http://schemas.microsoft.com/office/powerpoint/2010/main" val="97753337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A1FA35A0-D933-4090-B94F-5E8ECEE5C88F}"/>
              </a:ext>
            </a:extLst>
          </p:cNvPr>
          <p:cNvSpPr>
            <a:spLocks noGrp="1"/>
          </p:cNvSpPr>
          <p:nvPr>
            <p:ph type="title"/>
          </p:nvPr>
        </p:nvSpPr>
        <p:spPr>
          <a:xfrm>
            <a:off x="1295401" y="982132"/>
            <a:ext cx="9674224" cy="823403"/>
          </a:xfrm>
        </p:spPr>
        <p:txBody>
          <a:bodyPr/>
          <a:lstStyle/>
          <a:p>
            <a:r>
              <a:rPr lang="en-US" b="0" i="0" dirty="0">
                <a:solidFill>
                  <a:srgbClr val="000000"/>
                </a:solidFill>
                <a:effectLst/>
                <a:latin typeface="Roboto" panose="02000000000000000000" pitchFamily="2" charset="0"/>
              </a:rPr>
              <a:t>Modules of Bike Rental System</a:t>
            </a:r>
            <a:endParaRPr lang="en-IN" dirty="0"/>
          </a:p>
        </p:txBody>
      </p:sp>
      <p:sp>
        <p:nvSpPr>
          <p:cNvPr id="11" name="Content Placeholder 10">
            <a:extLst>
              <a:ext uri="{FF2B5EF4-FFF2-40B4-BE49-F238E27FC236}">
                <a16:creationId xmlns:a16="http://schemas.microsoft.com/office/drawing/2014/main" id="{1C887C4A-554A-4993-8171-A328EE05E190}"/>
              </a:ext>
            </a:extLst>
          </p:cNvPr>
          <p:cNvSpPr>
            <a:spLocks noGrp="1"/>
          </p:cNvSpPr>
          <p:nvPr>
            <p:ph idx="1"/>
          </p:nvPr>
        </p:nvSpPr>
        <p:spPr/>
        <p:txBody>
          <a:bodyPr>
            <a:normAutofit fontScale="92500" lnSpcReduction="20000"/>
          </a:bodyPr>
          <a:lstStyle/>
          <a:p>
            <a:r>
              <a:rPr lang="en-US" dirty="0"/>
              <a:t>Our system has two main modules. One is the admin and the other is the user.</a:t>
            </a:r>
          </a:p>
          <a:p>
            <a:r>
              <a:rPr lang="en-US" b="0" i="0" dirty="0">
                <a:solidFill>
                  <a:srgbClr val="000000"/>
                </a:solidFill>
                <a:effectLst/>
                <a:latin typeface="Cooper Black" panose="0208090404030B020404" pitchFamily="18" charset="0"/>
                <a:cs typeface="Aharoni" panose="02010803020104030203" pitchFamily="2" charset="-79"/>
              </a:rPr>
              <a:t>User</a:t>
            </a:r>
            <a:r>
              <a:rPr lang="en-US" b="0" i="0" dirty="0">
                <a:solidFill>
                  <a:srgbClr val="000000"/>
                </a:solidFill>
                <a:effectLst/>
                <a:latin typeface="Lucida Calligraphy" panose="03010101010101010101" pitchFamily="66" charset="0"/>
                <a:cs typeface="Aharoni" panose="02010803020104030203" pitchFamily="2" charset="-79"/>
              </a:rPr>
              <a:t>:</a:t>
            </a:r>
            <a:br>
              <a:rPr lang="en-US" dirty="0"/>
            </a:br>
            <a:r>
              <a:rPr lang="en-US" b="0" i="0" dirty="0">
                <a:solidFill>
                  <a:srgbClr val="000000"/>
                </a:solidFill>
                <a:effectLst/>
              </a:rPr>
              <a:t>If the user is a customer, then he can see all the available bikes that he can take for rent.</a:t>
            </a:r>
            <a:endParaRPr lang="en-US" i="0" dirty="0">
              <a:solidFill>
                <a:srgbClr val="000000"/>
              </a:solidFill>
              <a:effectLst/>
              <a:latin typeface="Algerian" panose="04020705040A02060702" pitchFamily="82" charset="0"/>
            </a:endParaRPr>
          </a:p>
          <a:p>
            <a:pPr>
              <a:buFont typeface="Arial" panose="020B0604020202020204" pitchFamily="34" charset="0"/>
              <a:buChar char="•"/>
            </a:pPr>
            <a:r>
              <a:rPr lang="en-US" i="0" dirty="0">
                <a:solidFill>
                  <a:srgbClr val="000000"/>
                </a:solidFill>
                <a:effectLst/>
                <a:latin typeface="Cooper Black" panose="0208090404030B020404" pitchFamily="18" charset="0"/>
              </a:rPr>
              <a:t>Bikes:</a:t>
            </a:r>
            <a:br>
              <a:rPr lang="en-US" dirty="0"/>
            </a:br>
            <a:r>
              <a:rPr lang="en-US" b="0" i="0" dirty="0">
                <a:solidFill>
                  <a:srgbClr val="000000"/>
                </a:solidFill>
                <a:effectLst/>
              </a:rPr>
              <a:t>This is one of the most important modules. This module helps the customers to take bike for rent. The status of bikes can be updated as soon as it gets free or it gets booked so that no other customer tries to book the same bike. The information that is added to a bike is its model number, vehicle number.</a:t>
            </a:r>
            <a:br>
              <a:rPr lang="en-US" dirty="0"/>
            </a:br>
            <a:endParaRPr lang="en-US" dirty="0"/>
          </a:p>
          <a:p>
            <a:pPr>
              <a:buFont typeface="Wingdings" panose="05000000000000000000" pitchFamily="2" charset="2"/>
              <a:buChar char="v"/>
            </a:pPr>
            <a:endParaRPr lang="en-IN" dirty="0"/>
          </a:p>
        </p:txBody>
      </p:sp>
      <p:sp>
        <p:nvSpPr>
          <p:cNvPr id="3" name="Footer Placeholder 2">
            <a:extLst>
              <a:ext uri="{FF2B5EF4-FFF2-40B4-BE49-F238E27FC236}">
                <a16:creationId xmlns:a16="http://schemas.microsoft.com/office/drawing/2014/main" id="{E0F3EDBE-F115-4C7D-A0FF-70CA56C022AC}"/>
              </a:ext>
            </a:extLst>
          </p:cNvPr>
          <p:cNvSpPr>
            <a:spLocks noGrp="1"/>
          </p:cNvSpPr>
          <p:nvPr>
            <p:ph type="ftr" sz="quarter" idx="11"/>
          </p:nvPr>
        </p:nvSpPr>
        <p:spPr/>
        <p:txBody>
          <a:bodyPr/>
          <a:lstStyle/>
          <a:p>
            <a:r>
              <a:rPr lang="en-US"/>
              <a:t>Presentation Title</a:t>
            </a:r>
            <a:endParaRPr lang="en-US" dirty="0"/>
          </a:p>
        </p:txBody>
      </p:sp>
      <p:sp>
        <p:nvSpPr>
          <p:cNvPr id="4" name="Slide Number Placeholder 3">
            <a:extLst>
              <a:ext uri="{FF2B5EF4-FFF2-40B4-BE49-F238E27FC236}">
                <a16:creationId xmlns:a16="http://schemas.microsoft.com/office/drawing/2014/main" id="{4552BAFB-AEE9-40F3-9E67-AB8A10A81149}"/>
              </a:ext>
            </a:extLst>
          </p:cNvPr>
          <p:cNvSpPr>
            <a:spLocks noGrp="1"/>
          </p:cNvSpPr>
          <p:nvPr>
            <p:ph type="sldNum" sz="quarter" idx="12"/>
          </p:nvPr>
        </p:nvSpPr>
        <p:spPr/>
        <p:txBody>
          <a:bodyPr/>
          <a:lstStyle/>
          <a:p>
            <a:fld id="{95CBEC59-7FF9-4688-98DF-89832A0C9025}" type="slidenum">
              <a:rPr lang="en-US" smtClean="0"/>
              <a:t>14</a:t>
            </a:fld>
            <a:endParaRPr lang="en-US" dirty="0"/>
          </a:p>
        </p:txBody>
      </p:sp>
    </p:spTree>
    <p:extLst>
      <p:ext uri="{BB962C8B-B14F-4D97-AF65-F5344CB8AC3E}">
        <p14:creationId xmlns:p14="http://schemas.microsoft.com/office/powerpoint/2010/main" val="968192494"/>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EBBFDBD6-AD9E-4307-897F-0C71D36BF325}"/>
              </a:ext>
            </a:extLst>
          </p:cNvPr>
          <p:cNvSpPr>
            <a:spLocks noGrp="1"/>
          </p:cNvSpPr>
          <p:nvPr>
            <p:ph type="ftr" sz="quarter" idx="11"/>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4EBD7B41-0C80-4B74-AE52-3EDB748A887E}"/>
              </a:ext>
            </a:extLst>
          </p:cNvPr>
          <p:cNvSpPr>
            <a:spLocks noGrp="1"/>
          </p:cNvSpPr>
          <p:nvPr>
            <p:ph type="sldNum" sz="quarter" idx="12"/>
          </p:nvPr>
        </p:nvSpPr>
        <p:spPr/>
        <p:txBody>
          <a:bodyPr/>
          <a:lstStyle/>
          <a:p>
            <a:fld id="{95CBEC59-7FF9-4688-98DF-89832A0C9025}" type="slidenum">
              <a:rPr lang="en-US" smtClean="0"/>
              <a:pPr/>
              <a:t>15</a:t>
            </a:fld>
            <a:endParaRPr lang="en-US" dirty="0"/>
          </a:p>
        </p:txBody>
      </p:sp>
      <p:sp>
        <p:nvSpPr>
          <p:cNvPr id="7" name="Content Placeholder 6">
            <a:extLst>
              <a:ext uri="{FF2B5EF4-FFF2-40B4-BE49-F238E27FC236}">
                <a16:creationId xmlns:a16="http://schemas.microsoft.com/office/drawing/2014/main" id="{9D24A15C-BE5A-47DC-A853-FF6DAFA6DD1D}"/>
              </a:ext>
            </a:extLst>
          </p:cNvPr>
          <p:cNvSpPr>
            <a:spLocks noGrp="1"/>
          </p:cNvSpPr>
          <p:nvPr>
            <p:ph idx="4294967295"/>
          </p:nvPr>
        </p:nvSpPr>
        <p:spPr>
          <a:xfrm>
            <a:off x="1100831" y="852951"/>
            <a:ext cx="9601200" cy="5192742"/>
          </a:xfrm>
        </p:spPr>
        <p:txBody>
          <a:bodyPr>
            <a:normAutofit fontScale="85000" lnSpcReduction="20000"/>
          </a:bodyPr>
          <a:lstStyle/>
          <a:p>
            <a:r>
              <a:rPr lang="en-US" sz="2600" b="0" i="0" dirty="0">
                <a:solidFill>
                  <a:srgbClr val="000000"/>
                </a:solidFill>
                <a:effectLst/>
                <a:latin typeface="Cooper Black" panose="0208090404030B020404" pitchFamily="18" charset="0"/>
              </a:rPr>
              <a:t>Login:</a:t>
            </a:r>
            <a:br>
              <a:rPr lang="en-US" sz="2600" dirty="0">
                <a:latin typeface="+mj-lt"/>
              </a:rPr>
            </a:br>
            <a:r>
              <a:rPr lang="en-US" sz="2600" b="0" i="0" dirty="0">
                <a:solidFill>
                  <a:srgbClr val="000000"/>
                </a:solidFill>
                <a:effectLst/>
                <a:latin typeface="+mj-lt"/>
              </a:rPr>
              <a:t>After registration, one can log in to the system either as the event manager or the customer. The option to register either an employee or customer is given when the user is registering. The interface of this system depends upon the registration. If the user has registered as an employee, then it will have options like arranging all the things as asked by a customer for an event.</a:t>
            </a:r>
            <a:br>
              <a:rPr lang="en-US" sz="2600" dirty="0">
                <a:latin typeface="+mj-lt"/>
              </a:rPr>
            </a:br>
            <a:br>
              <a:rPr lang="en-US" sz="2600" dirty="0">
                <a:latin typeface="+mj-lt"/>
              </a:rPr>
            </a:br>
            <a:r>
              <a:rPr lang="en-US" sz="2600" b="0" i="0" dirty="0">
                <a:solidFill>
                  <a:srgbClr val="000000"/>
                </a:solidFill>
                <a:effectLst/>
                <a:latin typeface="+mj-lt"/>
              </a:rPr>
              <a:t>For the customer, the interface includes the option to check all the available vehicles and their prices</a:t>
            </a:r>
            <a:r>
              <a:rPr lang="en-US" b="0" i="0" dirty="0">
                <a:solidFill>
                  <a:srgbClr val="000000"/>
                </a:solidFill>
                <a:effectLst/>
                <a:latin typeface="+mj-lt"/>
              </a:rPr>
              <a:t>.</a:t>
            </a:r>
          </a:p>
          <a:p>
            <a:r>
              <a:rPr lang="en-US" sz="2600" b="0" i="0" dirty="0">
                <a:solidFill>
                  <a:srgbClr val="000000"/>
                </a:solidFill>
                <a:effectLst/>
                <a:latin typeface="Cooper Black" panose="0208090404030B020404" pitchFamily="18" charset="0"/>
              </a:rPr>
              <a:t>Admin:</a:t>
            </a:r>
            <a:br>
              <a:rPr lang="en-US" sz="2600" dirty="0"/>
            </a:br>
            <a:br>
              <a:rPr lang="en-US" sz="2600" dirty="0"/>
            </a:br>
            <a:r>
              <a:rPr lang="en-US" sz="2600" b="0" i="0" dirty="0">
                <a:solidFill>
                  <a:srgbClr val="000000"/>
                </a:solidFill>
                <a:effectLst/>
              </a:rPr>
              <a:t>This module is present only for one account. That is, no one can register as an admin after one account is created. The admin account has all the privileges, to check about any particular bike details or customer details. To block any account, to update the status about any vehicle, to calculate the payment, to make changes into accounts of users ,etc.</a:t>
            </a:r>
            <a:br>
              <a:rPr lang="en-US" sz="2600" dirty="0"/>
            </a:br>
            <a:endParaRPr lang="en-IN" sz="2600" dirty="0"/>
          </a:p>
        </p:txBody>
      </p:sp>
    </p:spTree>
    <p:extLst>
      <p:ext uri="{BB962C8B-B14F-4D97-AF65-F5344CB8AC3E}">
        <p14:creationId xmlns:p14="http://schemas.microsoft.com/office/powerpoint/2010/main" val="5239034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C75E1FCB-08DD-4CFB-897D-C0565AF35951}"/>
              </a:ext>
            </a:extLst>
          </p:cNvPr>
          <p:cNvSpPr>
            <a:spLocks noGrp="1"/>
          </p:cNvSpPr>
          <p:nvPr>
            <p:ph type="ftr" sz="quarter" idx="11"/>
          </p:nvPr>
        </p:nvSpPr>
        <p:spPr/>
        <p:txBody>
          <a:bodyPr/>
          <a:lstStyle/>
          <a:p>
            <a:r>
              <a:rPr lang="en-US"/>
              <a:t>Presentation Title</a:t>
            </a:r>
            <a:endParaRPr lang="en-US" dirty="0"/>
          </a:p>
        </p:txBody>
      </p:sp>
      <p:sp>
        <p:nvSpPr>
          <p:cNvPr id="3" name="Slide Number Placeholder 2">
            <a:extLst>
              <a:ext uri="{FF2B5EF4-FFF2-40B4-BE49-F238E27FC236}">
                <a16:creationId xmlns:a16="http://schemas.microsoft.com/office/drawing/2014/main" id="{55841869-FCD7-4E55-8F70-2248D49496F1}"/>
              </a:ext>
            </a:extLst>
          </p:cNvPr>
          <p:cNvSpPr>
            <a:spLocks noGrp="1"/>
          </p:cNvSpPr>
          <p:nvPr>
            <p:ph type="sldNum" sz="quarter" idx="12"/>
          </p:nvPr>
        </p:nvSpPr>
        <p:spPr/>
        <p:txBody>
          <a:bodyPr/>
          <a:lstStyle/>
          <a:p>
            <a:fld id="{95CBEC59-7FF9-4688-98DF-89832A0C9025}" type="slidenum">
              <a:rPr lang="en-US" smtClean="0"/>
              <a:pPr/>
              <a:t>16</a:t>
            </a:fld>
            <a:endParaRPr lang="en-US" dirty="0"/>
          </a:p>
        </p:txBody>
      </p:sp>
      <p:sp>
        <p:nvSpPr>
          <p:cNvPr id="7" name="Content Placeholder 6">
            <a:extLst>
              <a:ext uri="{FF2B5EF4-FFF2-40B4-BE49-F238E27FC236}">
                <a16:creationId xmlns:a16="http://schemas.microsoft.com/office/drawing/2014/main" id="{DE628FA6-E573-439F-9202-86A04E1D042F}"/>
              </a:ext>
            </a:extLst>
          </p:cNvPr>
          <p:cNvSpPr>
            <a:spLocks noGrp="1"/>
          </p:cNvSpPr>
          <p:nvPr>
            <p:ph idx="4294967295"/>
          </p:nvPr>
        </p:nvSpPr>
        <p:spPr>
          <a:xfrm>
            <a:off x="949910" y="959482"/>
            <a:ext cx="9601200" cy="4926413"/>
          </a:xfrm>
        </p:spPr>
        <p:txBody>
          <a:bodyPr>
            <a:normAutofit/>
          </a:bodyPr>
          <a:lstStyle/>
          <a:p>
            <a:pPr marL="0" indent="0">
              <a:buNone/>
            </a:pPr>
            <a:endParaRPr lang="en-US" b="0" i="0" dirty="0">
              <a:solidFill>
                <a:srgbClr val="000000"/>
              </a:solidFill>
              <a:effectLst/>
            </a:endParaRPr>
          </a:p>
          <a:p>
            <a:r>
              <a:rPr lang="en-US" b="0" i="0" dirty="0">
                <a:solidFill>
                  <a:srgbClr val="000000"/>
                </a:solidFill>
                <a:effectLst/>
                <a:latin typeface="Cooper Black" panose="0208090404030B020404" pitchFamily="18" charset="0"/>
              </a:rPr>
              <a:t>Payment:</a:t>
            </a:r>
            <a:br>
              <a:rPr lang="en-US" dirty="0"/>
            </a:br>
            <a:r>
              <a:rPr lang="en-US" b="0" i="0" dirty="0">
                <a:solidFill>
                  <a:srgbClr val="000000"/>
                </a:solidFill>
                <a:effectLst/>
              </a:rPr>
              <a:t>This module is present so that customers can easily pay the amount as the amount paid through this system goes to admin and then admin can make the payments to all the </a:t>
            </a:r>
            <a:r>
              <a:rPr lang="en-US" b="0" i="0" dirty="0" err="1">
                <a:solidFill>
                  <a:srgbClr val="000000"/>
                </a:solidFill>
                <a:effectLst/>
              </a:rPr>
              <a:t>employess</a:t>
            </a:r>
            <a:r>
              <a:rPr lang="en-US" b="0" i="0" dirty="0">
                <a:solidFill>
                  <a:srgbClr val="000000"/>
                </a:solidFill>
                <a:effectLst/>
              </a:rPr>
              <a:t> according to their work. The customer can pay the amount through net banking, debit card, or credit card.</a:t>
            </a:r>
            <a:endParaRPr lang="en-IN" dirty="0"/>
          </a:p>
        </p:txBody>
      </p:sp>
    </p:spTree>
    <p:extLst>
      <p:ext uri="{BB962C8B-B14F-4D97-AF65-F5344CB8AC3E}">
        <p14:creationId xmlns:p14="http://schemas.microsoft.com/office/powerpoint/2010/main" val="926080322"/>
      </p:ext>
    </p:extLst>
  </p:cSld>
  <p:clrMapOvr>
    <a:masterClrMapping/>
  </p:clrMapOvr>
  <p:transition spd="slow">
    <p:randomBar dir="ver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970D94-E76C-4609-B2B9-FEFB14E8EAE3}"/>
              </a:ext>
            </a:extLst>
          </p:cNvPr>
          <p:cNvSpPr>
            <a:spLocks noGrp="1"/>
          </p:cNvSpPr>
          <p:nvPr>
            <p:ph type="title"/>
          </p:nvPr>
        </p:nvSpPr>
        <p:spPr/>
        <p:txBody>
          <a:bodyPr/>
          <a:lstStyle/>
          <a:p>
            <a:r>
              <a:rPr lang="en-GB" dirty="0">
                <a:latin typeface="Algerian" panose="04020705040A02060702" pitchFamily="82" charset="0"/>
              </a:rPr>
              <a:t>USECASE FOR EACH MODULES</a:t>
            </a:r>
            <a:endParaRPr lang="en-IN" dirty="0">
              <a:latin typeface="Algerian" panose="04020705040A02060702" pitchFamily="82" charset="0"/>
            </a:endParaRPr>
          </a:p>
        </p:txBody>
      </p:sp>
      <p:sp>
        <p:nvSpPr>
          <p:cNvPr id="3" name="Content Placeholder 2">
            <a:extLst>
              <a:ext uri="{FF2B5EF4-FFF2-40B4-BE49-F238E27FC236}">
                <a16:creationId xmlns:a16="http://schemas.microsoft.com/office/drawing/2014/main" id="{A057777C-6433-49B2-9AA9-B83B6C789609}"/>
              </a:ext>
            </a:extLst>
          </p:cNvPr>
          <p:cNvSpPr>
            <a:spLocks noGrp="1"/>
          </p:cNvSpPr>
          <p:nvPr>
            <p:ph idx="1"/>
          </p:nvPr>
        </p:nvSpPr>
        <p:spPr/>
        <p:txBody>
          <a:bodyPr/>
          <a:lstStyle/>
          <a:p>
            <a:r>
              <a:rPr lang="en-GB" b="1" dirty="0">
                <a:latin typeface="+mj-lt"/>
              </a:rPr>
              <a:t>User Needs the Bike</a:t>
            </a:r>
          </a:p>
          <a:p>
            <a:pPr marL="0" indent="0">
              <a:buNone/>
            </a:pPr>
            <a:r>
              <a:rPr lang="en-GB" sz="1800" dirty="0"/>
              <a:t>To travel the places of short distances User needs bikes to cover the distance in less time.</a:t>
            </a:r>
          </a:p>
          <a:p>
            <a:pPr marL="0" indent="0">
              <a:buNone/>
            </a:pPr>
            <a:r>
              <a:rPr lang="en-GB" dirty="0"/>
              <a:t>  </a:t>
            </a:r>
          </a:p>
          <a:p>
            <a:pPr marL="0" indent="0">
              <a:buNone/>
            </a:pPr>
            <a:r>
              <a:rPr lang="en-GB" dirty="0"/>
              <a:t>          </a:t>
            </a:r>
            <a:endParaRPr lang="en-IN" dirty="0"/>
          </a:p>
        </p:txBody>
      </p:sp>
      <p:sp>
        <p:nvSpPr>
          <p:cNvPr id="4" name="Footer Placeholder 3">
            <a:extLst>
              <a:ext uri="{FF2B5EF4-FFF2-40B4-BE49-F238E27FC236}">
                <a16:creationId xmlns:a16="http://schemas.microsoft.com/office/drawing/2014/main" id="{75553D0B-CE39-4485-8404-B8B89708EFF2}"/>
              </a:ext>
            </a:extLst>
          </p:cNvPr>
          <p:cNvSpPr>
            <a:spLocks noGrp="1"/>
          </p:cNvSpPr>
          <p:nvPr>
            <p:ph type="ftr" sz="quarter" idx="11"/>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198A7AA7-2C1F-4151-9B3A-2A3898F3147E}"/>
              </a:ext>
            </a:extLst>
          </p:cNvPr>
          <p:cNvSpPr>
            <a:spLocks noGrp="1"/>
          </p:cNvSpPr>
          <p:nvPr>
            <p:ph type="sldNum" sz="quarter" idx="12"/>
          </p:nvPr>
        </p:nvSpPr>
        <p:spPr/>
        <p:txBody>
          <a:bodyPr/>
          <a:lstStyle/>
          <a:p>
            <a:fld id="{95CBEC59-7FF9-4688-98DF-89832A0C9025}" type="slidenum">
              <a:rPr lang="en-US" smtClean="0"/>
              <a:pPr/>
              <a:t>17</a:t>
            </a:fld>
            <a:endParaRPr lang="en-US" dirty="0"/>
          </a:p>
        </p:txBody>
      </p:sp>
      <p:sp>
        <p:nvSpPr>
          <p:cNvPr id="6" name="Oval 5">
            <a:extLst>
              <a:ext uri="{FF2B5EF4-FFF2-40B4-BE49-F238E27FC236}">
                <a16:creationId xmlns:a16="http://schemas.microsoft.com/office/drawing/2014/main" id="{12FB63C5-1228-45C0-A3E4-B76D670A6F4B}"/>
              </a:ext>
            </a:extLst>
          </p:cNvPr>
          <p:cNvSpPr/>
          <p:nvPr/>
        </p:nvSpPr>
        <p:spPr>
          <a:xfrm>
            <a:off x="4750293" y="4231901"/>
            <a:ext cx="1571348" cy="727969"/>
          </a:xfrm>
          <a:prstGeom prst="ellipse">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needs</a:t>
            </a:r>
            <a:endParaRPr lang="en-IN" dirty="0"/>
          </a:p>
        </p:txBody>
      </p:sp>
      <p:sp>
        <p:nvSpPr>
          <p:cNvPr id="7" name="TextBox 6">
            <a:extLst>
              <a:ext uri="{FF2B5EF4-FFF2-40B4-BE49-F238E27FC236}">
                <a16:creationId xmlns:a16="http://schemas.microsoft.com/office/drawing/2014/main" id="{8CA3DCE8-8B3C-419D-93A7-D1F00ED44B1E}"/>
              </a:ext>
            </a:extLst>
          </p:cNvPr>
          <p:cNvSpPr txBox="1"/>
          <p:nvPr/>
        </p:nvSpPr>
        <p:spPr>
          <a:xfrm>
            <a:off x="3400148" y="3916199"/>
            <a:ext cx="125028" cy="1200329"/>
          </a:xfrm>
          <a:prstGeom prst="rect">
            <a:avLst/>
          </a:prstGeom>
          <a:noFill/>
        </p:spPr>
        <p:txBody>
          <a:bodyPr wrap="square" rtlCol="0">
            <a:spAutoFit/>
          </a:bodyPr>
          <a:lstStyle/>
          <a:p>
            <a:r>
              <a:rPr lang="en-GB" dirty="0">
                <a:solidFill>
                  <a:schemeClr val="bg1"/>
                </a:solidFill>
              </a:rPr>
              <a:t>user</a:t>
            </a:r>
            <a:endParaRPr lang="en-IN" dirty="0">
              <a:solidFill>
                <a:schemeClr val="bg1"/>
              </a:solidFill>
            </a:endParaRPr>
          </a:p>
        </p:txBody>
      </p:sp>
      <p:sp>
        <p:nvSpPr>
          <p:cNvPr id="8" name="Arrow: Right 7">
            <a:extLst>
              <a:ext uri="{FF2B5EF4-FFF2-40B4-BE49-F238E27FC236}">
                <a16:creationId xmlns:a16="http://schemas.microsoft.com/office/drawing/2014/main" id="{340D74A5-369D-45F1-9F88-1A010CD08C56}"/>
              </a:ext>
            </a:extLst>
          </p:cNvPr>
          <p:cNvSpPr/>
          <p:nvPr/>
        </p:nvSpPr>
        <p:spPr>
          <a:xfrm>
            <a:off x="6317572" y="4471597"/>
            <a:ext cx="1181469" cy="2485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Rectangle 8">
            <a:extLst>
              <a:ext uri="{FF2B5EF4-FFF2-40B4-BE49-F238E27FC236}">
                <a16:creationId xmlns:a16="http://schemas.microsoft.com/office/drawing/2014/main" id="{39CCB6C8-7027-462C-AA96-B9749E8F2ABC}"/>
              </a:ext>
            </a:extLst>
          </p:cNvPr>
          <p:cNvSpPr/>
          <p:nvPr/>
        </p:nvSpPr>
        <p:spPr>
          <a:xfrm>
            <a:off x="3447310" y="3811320"/>
            <a:ext cx="346229" cy="1569128"/>
          </a:xfrm>
          <a:prstGeom prst="rect">
            <a:avLst/>
          </a:prstGeom>
          <a:solidFill>
            <a:schemeClr val="accent4">
              <a:lumMod val="75000"/>
            </a:schemeClr>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dirty="0"/>
              <a:t>user</a:t>
            </a:r>
            <a:endParaRPr lang="en-IN" dirty="0"/>
          </a:p>
        </p:txBody>
      </p:sp>
      <p:sp>
        <p:nvSpPr>
          <p:cNvPr id="10" name="Rectangle 9">
            <a:extLst>
              <a:ext uri="{FF2B5EF4-FFF2-40B4-BE49-F238E27FC236}">
                <a16:creationId xmlns:a16="http://schemas.microsoft.com/office/drawing/2014/main" id="{6E47543B-9826-47EF-BFF0-9EFABA83B86C}"/>
              </a:ext>
            </a:extLst>
          </p:cNvPr>
          <p:cNvSpPr/>
          <p:nvPr/>
        </p:nvSpPr>
        <p:spPr>
          <a:xfrm>
            <a:off x="7501075" y="3811320"/>
            <a:ext cx="346229" cy="1569128"/>
          </a:xfrm>
          <a:prstGeom prst="rect">
            <a:avLst/>
          </a:prstGeom>
          <a:solidFill>
            <a:schemeClr val="accent4">
              <a:lumMod val="75000"/>
            </a:schemeClr>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dirty="0"/>
              <a:t>bi</a:t>
            </a:r>
          </a:p>
          <a:p>
            <a:pPr algn="ctr"/>
            <a:r>
              <a:rPr lang="en-GB" dirty="0" err="1"/>
              <a:t>ke</a:t>
            </a:r>
            <a:endParaRPr lang="en-IN" dirty="0"/>
          </a:p>
        </p:txBody>
      </p:sp>
      <p:sp>
        <p:nvSpPr>
          <p:cNvPr id="11" name="Arrow: Right 10">
            <a:extLst>
              <a:ext uri="{FF2B5EF4-FFF2-40B4-BE49-F238E27FC236}">
                <a16:creationId xmlns:a16="http://schemas.microsoft.com/office/drawing/2014/main" id="{E7585675-DF16-4787-9A29-41E527E833D0}"/>
              </a:ext>
            </a:extLst>
          </p:cNvPr>
          <p:cNvSpPr/>
          <p:nvPr/>
        </p:nvSpPr>
        <p:spPr>
          <a:xfrm>
            <a:off x="3780407" y="4479981"/>
            <a:ext cx="969886" cy="2485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11211506"/>
      </p:ext>
    </p:extLst>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01F383-C9C5-4AB2-9494-486FE977E83F}"/>
              </a:ext>
            </a:extLst>
          </p:cNvPr>
          <p:cNvSpPr>
            <a:spLocks noGrp="1"/>
          </p:cNvSpPr>
          <p:nvPr>
            <p:ph type="title"/>
          </p:nvPr>
        </p:nvSpPr>
        <p:spPr/>
        <p:txBody>
          <a:bodyPr>
            <a:normAutofit/>
          </a:bodyPr>
          <a:lstStyle/>
          <a:p>
            <a:pPr algn="l"/>
            <a:r>
              <a:rPr lang="en-GB" sz="2400" b="1" dirty="0">
                <a:latin typeface="Algerian" panose="04020705040A02060702" pitchFamily="82" charset="0"/>
              </a:rPr>
              <a:t>LOGIN PROCESS:</a:t>
            </a:r>
            <a:endParaRPr lang="en-IN" sz="2400" b="1" dirty="0">
              <a:latin typeface="Algerian" panose="04020705040A02060702" pitchFamily="82" charset="0"/>
            </a:endParaRPr>
          </a:p>
        </p:txBody>
      </p:sp>
      <p:sp>
        <p:nvSpPr>
          <p:cNvPr id="3" name="Content Placeholder 2">
            <a:extLst>
              <a:ext uri="{FF2B5EF4-FFF2-40B4-BE49-F238E27FC236}">
                <a16:creationId xmlns:a16="http://schemas.microsoft.com/office/drawing/2014/main" id="{E1876C5D-6C85-4A4F-BC3C-29D680266152}"/>
              </a:ext>
            </a:extLst>
          </p:cNvPr>
          <p:cNvSpPr>
            <a:spLocks noGrp="1"/>
          </p:cNvSpPr>
          <p:nvPr>
            <p:ph idx="1"/>
          </p:nvPr>
        </p:nvSpPr>
        <p:spPr>
          <a:xfrm>
            <a:off x="1295401" y="2521258"/>
            <a:ext cx="9601196" cy="3354610"/>
          </a:xfrm>
          <a:solidFill>
            <a:schemeClr val="tx1">
              <a:lumMod val="50000"/>
              <a:lumOff val="50000"/>
            </a:schemeClr>
          </a:solidFill>
        </p:spPr>
        <p:txBody>
          <a:bodyPr/>
          <a:lstStyle/>
          <a:p>
            <a:pPr>
              <a:buClr>
                <a:schemeClr val="bg1"/>
              </a:buClr>
              <a:buFont typeface="Arial" panose="020B0604020202020204" pitchFamily="34" charset="0"/>
              <a:buChar char="•"/>
            </a:pPr>
            <a:r>
              <a:rPr lang="en-GB" dirty="0">
                <a:solidFill>
                  <a:schemeClr val="bg1"/>
                </a:solidFill>
              </a:rPr>
              <a:t>To rent the bike he should login to the system module. Thus this page is secured login page for customers in the website.</a:t>
            </a:r>
          </a:p>
          <a:p>
            <a:pPr marL="0" indent="0">
              <a:buNone/>
            </a:pPr>
            <a:endParaRPr lang="en-IN" dirty="0"/>
          </a:p>
        </p:txBody>
      </p:sp>
      <p:sp>
        <p:nvSpPr>
          <p:cNvPr id="4" name="Footer Placeholder 3">
            <a:extLst>
              <a:ext uri="{FF2B5EF4-FFF2-40B4-BE49-F238E27FC236}">
                <a16:creationId xmlns:a16="http://schemas.microsoft.com/office/drawing/2014/main" id="{EC3C2DEE-27E2-42D2-B247-77208FB70492}"/>
              </a:ext>
            </a:extLst>
          </p:cNvPr>
          <p:cNvSpPr>
            <a:spLocks noGrp="1"/>
          </p:cNvSpPr>
          <p:nvPr>
            <p:ph type="ftr" sz="quarter" idx="11"/>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11A2802B-05BF-4005-9774-0AAA6B1EA02E}"/>
              </a:ext>
            </a:extLst>
          </p:cNvPr>
          <p:cNvSpPr>
            <a:spLocks noGrp="1"/>
          </p:cNvSpPr>
          <p:nvPr>
            <p:ph type="sldNum" sz="quarter" idx="12"/>
          </p:nvPr>
        </p:nvSpPr>
        <p:spPr/>
        <p:txBody>
          <a:bodyPr/>
          <a:lstStyle/>
          <a:p>
            <a:fld id="{95CBEC59-7FF9-4688-98DF-89832A0C9025}" type="slidenum">
              <a:rPr lang="en-US" smtClean="0"/>
              <a:pPr/>
              <a:t>18</a:t>
            </a:fld>
            <a:endParaRPr lang="en-US" dirty="0"/>
          </a:p>
        </p:txBody>
      </p:sp>
      <p:sp>
        <p:nvSpPr>
          <p:cNvPr id="6" name="Rectangle 5">
            <a:extLst>
              <a:ext uri="{FF2B5EF4-FFF2-40B4-BE49-F238E27FC236}">
                <a16:creationId xmlns:a16="http://schemas.microsoft.com/office/drawing/2014/main" id="{769C3539-60F7-489A-BF3D-71A4A8C49091}"/>
              </a:ext>
            </a:extLst>
          </p:cNvPr>
          <p:cNvSpPr/>
          <p:nvPr/>
        </p:nvSpPr>
        <p:spPr>
          <a:xfrm>
            <a:off x="2184653" y="4252116"/>
            <a:ext cx="1314635" cy="475531"/>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GB" dirty="0"/>
              <a:t>user</a:t>
            </a:r>
            <a:endParaRPr lang="en-IN" dirty="0"/>
          </a:p>
        </p:txBody>
      </p:sp>
      <p:sp>
        <p:nvSpPr>
          <p:cNvPr id="7" name="Oval 6">
            <a:extLst>
              <a:ext uri="{FF2B5EF4-FFF2-40B4-BE49-F238E27FC236}">
                <a16:creationId xmlns:a16="http://schemas.microsoft.com/office/drawing/2014/main" id="{FE404343-92F4-485D-94C1-01E56EE32274}"/>
              </a:ext>
            </a:extLst>
          </p:cNvPr>
          <p:cNvSpPr/>
          <p:nvPr/>
        </p:nvSpPr>
        <p:spPr>
          <a:xfrm>
            <a:off x="4625639" y="4149736"/>
            <a:ext cx="1314635" cy="727969"/>
          </a:xfrm>
          <a:prstGeom prst="ellipse">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GB" dirty="0"/>
              <a:t>Logins/create</a:t>
            </a:r>
            <a:endParaRPr lang="en-IN" dirty="0"/>
          </a:p>
        </p:txBody>
      </p:sp>
      <p:sp>
        <p:nvSpPr>
          <p:cNvPr id="8" name="Rectangle 7">
            <a:extLst>
              <a:ext uri="{FF2B5EF4-FFF2-40B4-BE49-F238E27FC236}">
                <a16:creationId xmlns:a16="http://schemas.microsoft.com/office/drawing/2014/main" id="{65BDA54C-B333-42F9-918A-7BA7F41D6379}"/>
              </a:ext>
            </a:extLst>
          </p:cNvPr>
          <p:cNvSpPr/>
          <p:nvPr/>
        </p:nvSpPr>
        <p:spPr>
          <a:xfrm>
            <a:off x="7066625" y="4252117"/>
            <a:ext cx="1215080" cy="47553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GB" dirty="0"/>
              <a:t>account</a:t>
            </a:r>
            <a:endParaRPr lang="en-IN" dirty="0"/>
          </a:p>
        </p:txBody>
      </p:sp>
      <p:sp>
        <p:nvSpPr>
          <p:cNvPr id="9" name="Arrow: Right 8">
            <a:extLst>
              <a:ext uri="{FF2B5EF4-FFF2-40B4-BE49-F238E27FC236}">
                <a16:creationId xmlns:a16="http://schemas.microsoft.com/office/drawing/2014/main" id="{C5176025-60BC-4086-950C-528514E66106}"/>
              </a:ext>
            </a:extLst>
          </p:cNvPr>
          <p:cNvSpPr/>
          <p:nvPr/>
        </p:nvSpPr>
        <p:spPr>
          <a:xfrm>
            <a:off x="3499288" y="4367815"/>
            <a:ext cx="1126351" cy="244134"/>
          </a:xfrm>
          <a:prstGeom prst="right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IN"/>
          </a:p>
        </p:txBody>
      </p:sp>
      <p:sp>
        <p:nvSpPr>
          <p:cNvPr id="10" name="Arrow: Right 9">
            <a:extLst>
              <a:ext uri="{FF2B5EF4-FFF2-40B4-BE49-F238E27FC236}">
                <a16:creationId xmlns:a16="http://schemas.microsoft.com/office/drawing/2014/main" id="{CDC7DCE9-C5C1-4569-BDC6-7986B305C3BD}"/>
              </a:ext>
            </a:extLst>
          </p:cNvPr>
          <p:cNvSpPr/>
          <p:nvPr/>
        </p:nvSpPr>
        <p:spPr>
          <a:xfrm>
            <a:off x="5940274" y="4367816"/>
            <a:ext cx="1126351" cy="212486"/>
          </a:xfrm>
          <a:prstGeom prst="right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35539548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C46BB6-CA2E-4568-A89B-CC2A04EA0E1D}"/>
              </a:ext>
            </a:extLst>
          </p:cNvPr>
          <p:cNvSpPr>
            <a:spLocks noGrp="1"/>
          </p:cNvSpPr>
          <p:nvPr>
            <p:ph type="title"/>
          </p:nvPr>
        </p:nvSpPr>
        <p:spPr/>
        <p:txBody>
          <a:bodyPr>
            <a:normAutofit/>
          </a:bodyPr>
          <a:lstStyle/>
          <a:p>
            <a:pPr algn="l"/>
            <a:r>
              <a:rPr lang="en-GB" sz="2400" b="1" dirty="0">
                <a:latin typeface="Algerian" panose="04020705040A02060702" pitchFamily="82" charset="0"/>
              </a:rPr>
              <a:t>availability:</a:t>
            </a:r>
            <a:endParaRPr lang="en-IN" sz="2400" b="1" dirty="0">
              <a:latin typeface="Algerian" panose="04020705040A02060702" pitchFamily="82" charset="0"/>
            </a:endParaRPr>
          </a:p>
        </p:txBody>
      </p:sp>
      <p:sp>
        <p:nvSpPr>
          <p:cNvPr id="3" name="Content Placeholder 2">
            <a:extLst>
              <a:ext uri="{FF2B5EF4-FFF2-40B4-BE49-F238E27FC236}">
                <a16:creationId xmlns:a16="http://schemas.microsoft.com/office/drawing/2014/main" id="{411B42A6-6DA8-47C5-A15D-DD7117CA949E}"/>
              </a:ext>
            </a:extLst>
          </p:cNvPr>
          <p:cNvSpPr>
            <a:spLocks noGrp="1"/>
          </p:cNvSpPr>
          <p:nvPr>
            <p:ph idx="1"/>
          </p:nvPr>
        </p:nvSpPr>
        <p:spPr>
          <a:solidFill>
            <a:schemeClr val="bg2">
              <a:lumMod val="50000"/>
            </a:schemeClr>
          </a:solidFill>
        </p:spPr>
        <p:style>
          <a:lnRef idx="2">
            <a:schemeClr val="accent5">
              <a:shade val="50000"/>
            </a:schemeClr>
          </a:lnRef>
          <a:fillRef idx="1">
            <a:schemeClr val="accent5"/>
          </a:fillRef>
          <a:effectRef idx="0">
            <a:schemeClr val="accent5"/>
          </a:effectRef>
          <a:fontRef idx="minor">
            <a:schemeClr val="lt1"/>
          </a:fontRef>
        </p:style>
        <p:txBody>
          <a:bodyPr/>
          <a:lstStyle/>
          <a:p>
            <a:pPr>
              <a:buClr>
                <a:schemeClr val="bg1"/>
              </a:buClr>
            </a:pPr>
            <a:r>
              <a:rPr lang="en-GB" dirty="0"/>
              <a:t>User checks the availability and prices of bikes which they need.</a:t>
            </a:r>
            <a:endParaRPr lang="en-IN" dirty="0"/>
          </a:p>
        </p:txBody>
      </p:sp>
      <p:sp>
        <p:nvSpPr>
          <p:cNvPr id="4" name="Footer Placeholder 3">
            <a:extLst>
              <a:ext uri="{FF2B5EF4-FFF2-40B4-BE49-F238E27FC236}">
                <a16:creationId xmlns:a16="http://schemas.microsoft.com/office/drawing/2014/main" id="{2D286F52-060B-416A-9EF5-7942E62F5B12}"/>
              </a:ext>
            </a:extLst>
          </p:cNvPr>
          <p:cNvSpPr>
            <a:spLocks noGrp="1"/>
          </p:cNvSpPr>
          <p:nvPr>
            <p:ph type="ftr" sz="quarter" idx="11"/>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09836903-AA23-467C-B374-A2AAA83A7348}"/>
              </a:ext>
            </a:extLst>
          </p:cNvPr>
          <p:cNvSpPr>
            <a:spLocks noGrp="1"/>
          </p:cNvSpPr>
          <p:nvPr>
            <p:ph type="sldNum" sz="quarter" idx="12"/>
          </p:nvPr>
        </p:nvSpPr>
        <p:spPr/>
        <p:txBody>
          <a:bodyPr/>
          <a:lstStyle/>
          <a:p>
            <a:fld id="{95CBEC59-7FF9-4688-98DF-89832A0C9025}" type="slidenum">
              <a:rPr lang="en-US" smtClean="0"/>
              <a:pPr/>
              <a:t>19</a:t>
            </a:fld>
            <a:endParaRPr lang="en-US" dirty="0"/>
          </a:p>
        </p:txBody>
      </p:sp>
      <p:sp>
        <p:nvSpPr>
          <p:cNvPr id="7" name="Oval 6">
            <a:extLst>
              <a:ext uri="{FF2B5EF4-FFF2-40B4-BE49-F238E27FC236}">
                <a16:creationId xmlns:a16="http://schemas.microsoft.com/office/drawing/2014/main" id="{0DC4CA92-DEAB-4086-9C90-1CCD85DBFB20}"/>
              </a:ext>
            </a:extLst>
          </p:cNvPr>
          <p:cNvSpPr/>
          <p:nvPr/>
        </p:nvSpPr>
        <p:spPr>
          <a:xfrm>
            <a:off x="5228948" y="3835153"/>
            <a:ext cx="1340529" cy="656948"/>
          </a:xfrm>
          <a:prstGeom prst="ellipse">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GB" dirty="0"/>
              <a:t>checks</a:t>
            </a:r>
            <a:endParaRPr lang="en-IN" dirty="0"/>
          </a:p>
        </p:txBody>
      </p:sp>
      <p:sp>
        <p:nvSpPr>
          <p:cNvPr id="8" name="Rectangle 7">
            <a:extLst>
              <a:ext uri="{FF2B5EF4-FFF2-40B4-BE49-F238E27FC236}">
                <a16:creationId xmlns:a16="http://schemas.microsoft.com/office/drawing/2014/main" id="{169F064F-E64E-4733-B586-C7905BBB21A4}"/>
              </a:ext>
            </a:extLst>
          </p:cNvPr>
          <p:cNvSpPr/>
          <p:nvPr/>
        </p:nvSpPr>
        <p:spPr>
          <a:xfrm>
            <a:off x="7556377" y="3835153"/>
            <a:ext cx="1340529" cy="656948"/>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GB" dirty="0"/>
              <a:t>availability</a:t>
            </a:r>
            <a:endParaRPr lang="en-IN" dirty="0"/>
          </a:p>
        </p:txBody>
      </p:sp>
      <p:sp>
        <p:nvSpPr>
          <p:cNvPr id="9" name="Arrow: Right 8">
            <a:extLst>
              <a:ext uri="{FF2B5EF4-FFF2-40B4-BE49-F238E27FC236}">
                <a16:creationId xmlns:a16="http://schemas.microsoft.com/office/drawing/2014/main" id="{6C25357B-C641-4B2D-8E24-7A4802DCE6A2}"/>
              </a:ext>
            </a:extLst>
          </p:cNvPr>
          <p:cNvSpPr/>
          <p:nvPr/>
        </p:nvSpPr>
        <p:spPr>
          <a:xfrm>
            <a:off x="4394447" y="4083728"/>
            <a:ext cx="834501" cy="213064"/>
          </a:xfrm>
          <a:prstGeom prst="right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IN"/>
          </a:p>
        </p:txBody>
      </p:sp>
      <p:sp>
        <p:nvSpPr>
          <p:cNvPr id="10" name="Arrow: Right 9">
            <a:extLst>
              <a:ext uri="{FF2B5EF4-FFF2-40B4-BE49-F238E27FC236}">
                <a16:creationId xmlns:a16="http://schemas.microsoft.com/office/drawing/2014/main" id="{154D8A08-8C47-4472-90E0-1C27CE90D1D0}"/>
              </a:ext>
            </a:extLst>
          </p:cNvPr>
          <p:cNvSpPr/>
          <p:nvPr/>
        </p:nvSpPr>
        <p:spPr>
          <a:xfrm>
            <a:off x="6569477" y="4083728"/>
            <a:ext cx="986900" cy="213064"/>
          </a:xfrm>
          <a:prstGeom prst="right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IN"/>
          </a:p>
        </p:txBody>
      </p:sp>
      <p:sp>
        <p:nvSpPr>
          <p:cNvPr id="11" name="Rectangle 10">
            <a:extLst>
              <a:ext uri="{FF2B5EF4-FFF2-40B4-BE49-F238E27FC236}">
                <a16:creationId xmlns:a16="http://schemas.microsoft.com/office/drawing/2014/main" id="{3A96420C-2FD3-476E-92BF-519DB7139C6B}"/>
              </a:ext>
            </a:extLst>
          </p:cNvPr>
          <p:cNvSpPr/>
          <p:nvPr/>
        </p:nvSpPr>
        <p:spPr>
          <a:xfrm>
            <a:off x="3036163" y="3835153"/>
            <a:ext cx="1349407" cy="736847"/>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GB" dirty="0"/>
              <a:t>user</a:t>
            </a:r>
            <a:endParaRPr lang="en-IN" dirty="0"/>
          </a:p>
        </p:txBody>
      </p:sp>
    </p:spTree>
    <p:extLst>
      <p:ext uri="{BB962C8B-B14F-4D97-AF65-F5344CB8AC3E}">
        <p14:creationId xmlns:p14="http://schemas.microsoft.com/office/powerpoint/2010/main" val="2107571040"/>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5EC492-7B88-4C66-BA46-02D82A54AD0A}"/>
              </a:ext>
            </a:extLst>
          </p:cNvPr>
          <p:cNvSpPr>
            <a:spLocks noGrp="1"/>
          </p:cNvSpPr>
          <p:nvPr>
            <p:ph type="ctrTitle"/>
          </p:nvPr>
        </p:nvSpPr>
        <p:spPr/>
        <p:txBody>
          <a:bodyPr/>
          <a:lstStyle/>
          <a:p>
            <a:endParaRPr lang="en-IN"/>
          </a:p>
        </p:txBody>
      </p:sp>
      <p:sp>
        <p:nvSpPr>
          <p:cNvPr id="3" name="Subtitle 2">
            <a:extLst>
              <a:ext uri="{FF2B5EF4-FFF2-40B4-BE49-F238E27FC236}">
                <a16:creationId xmlns:a16="http://schemas.microsoft.com/office/drawing/2014/main" id="{96FDE030-D225-4B66-BD9C-D9073E2D8593}"/>
              </a:ext>
            </a:extLst>
          </p:cNvPr>
          <p:cNvSpPr>
            <a:spLocks noGrp="1"/>
          </p:cNvSpPr>
          <p:nvPr>
            <p:ph type="subTitle" idx="1"/>
          </p:nvPr>
        </p:nvSpPr>
        <p:spPr/>
        <p:txBody>
          <a:bodyPr/>
          <a:lstStyle/>
          <a:p>
            <a:endParaRPr lang="en-IN"/>
          </a:p>
        </p:txBody>
      </p:sp>
      <p:pic>
        <p:nvPicPr>
          <p:cNvPr id="5" name="Picture 4" descr="A picture containing text, businesscard, vector graphics, clipart&#10;&#10;Description automatically generated">
            <a:extLst>
              <a:ext uri="{FF2B5EF4-FFF2-40B4-BE49-F238E27FC236}">
                <a16:creationId xmlns:a16="http://schemas.microsoft.com/office/drawing/2014/main" id="{ECC67367-62C0-4EF2-BCD2-FC43A4C95237}"/>
              </a:ext>
            </a:extLst>
          </p:cNvPr>
          <p:cNvPicPr>
            <a:picLocks noChangeAspect="1"/>
          </p:cNvPicPr>
          <p:nvPr/>
        </p:nvPicPr>
        <p:blipFill>
          <a:blip r:embed="rId2"/>
          <a:stretch>
            <a:fillRect/>
          </a:stretch>
        </p:blipFill>
        <p:spPr>
          <a:xfrm>
            <a:off x="2445026" y="1630016"/>
            <a:ext cx="7315199" cy="3637723"/>
          </a:xfrm>
          <a:prstGeom prst="rect">
            <a:avLst/>
          </a:prstGeom>
        </p:spPr>
      </p:pic>
    </p:spTree>
    <p:extLst>
      <p:ext uri="{BB962C8B-B14F-4D97-AF65-F5344CB8AC3E}">
        <p14:creationId xmlns:p14="http://schemas.microsoft.com/office/powerpoint/2010/main" val="35139082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7F549C-B6A4-4362-AE42-0A3F7897458D}"/>
              </a:ext>
            </a:extLst>
          </p:cNvPr>
          <p:cNvSpPr>
            <a:spLocks noGrp="1"/>
          </p:cNvSpPr>
          <p:nvPr>
            <p:ph type="title"/>
          </p:nvPr>
        </p:nvSpPr>
        <p:spPr/>
        <p:txBody>
          <a:bodyPr>
            <a:normAutofit/>
          </a:bodyPr>
          <a:lstStyle/>
          <a:p>
            <a:pPr algn="l"/>
            <a:r>
              <a:rPr lang="en-GB" sz="2400" b="1" dirty="0">
                <a:latin typeface="Algerian" panose="04020705040A02060702" pitchFamily="82" charset="0"/>
              </a:rPr>
              <a:t>Rents:</a:t>
            </a:r>
            <a:endParaRPr lang="en-IN" sz="2400" b="1" dirty="0">
              <a:latin typeface="Algerian" panose="04020705040A02060702" pitchFamily="82" charset="0"/>
            </a:endParaRPr>
          </a:p>
        </p:txBody>
      </p:sp>
      <p:sp>
        <p:nvSpPr>
          <p:cNvPr id="3" name="Content Placeholder 2">
            <a:extLst>
              <a:ext uri="{FF2B5EF4-FFF2-40B4-BE49-F238E27FC236}">
                <a16:creationId xmlns:a16="http://schemas.microsoft.com/office/drawing/2014/main" id="{D609491C-915B-4D0B-8C39-B4A8AC44A3CB}"/>
              </a:ext>
            </a:extLst>
          </p:cNvPr>
          <p:cNvSpPr>
            <a:spLocks noGrp="1"/>
          </p:cNvSpPr>
          <p:nvPr>
            <p:ph idx="1"/>
          </p:nvPr>
        </p:nvSpPr>
        <p:spPr>
          <a:solidFill>
            <a:schemeClr val="tx1">
              <a:lumMod val="65000"/>
              <a:lumOff val="35000"/>
            </a:schemeClr>
          </a:solidFill>
        </p:spPr>
        <p:txBody>
          <a:bodyPr/>
          <a:lstStyle/>
          <a:p>
            <a:pPr>
              <a:buClr>
                <a:schemeClr val="bg1"/>
              </a:buClr>
            </a:pPr>
            <a:r>
              <a:rPr lang="en-GB" dirty="0">
                <a:solidFill>
                  <a:schemeClr val="bg1"/>
                </a:solidFill>
              </a:rPr>
              <a:t>User selects the bike and makes payments.</a:t>
            </a:r>
            <a:endParaRPr lang="en-IN" dirty="0">
              <a:solidFill>
                <a:schemeClr val="bg1"/>
              </a:solidFill>
            </a:endParaRPr>
          </a:p>
        </p:txBody>
      </p:sp>
      <p:sp>
        <p:nvSpPr>
          <p:cNvPr id="4" name="Footer Placeholder 3">
            <a:extLst>
              <a:ext uri="{FF2B5EF4-FFF2-40B4-BE49-F238E27FC236}">
                <a16:creationId xmlns:a16="http://schemas.microsoft.com/office/drawing/2014/main" id="{3DC335F9-FEF5-4FCF-9FF4-CE6DC63AFE28}"/>
              </a:ext>
            </a:extLst>
          </p:cNvPr>
          <p:cNvSpPr>
            <a:spLocks noGrp="1"/>
          </p:cNvSpPr>
          <p:nvPr>
            <p:ph type="ftr" sz="quarter" idx="11"/>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44EF25A9-AA89-4711-94FD-7513005EBB73}"/>
              </a:ext>
            </a:extLst>
          </p:cNvPr>
          <p:cNvSpPr>
            <a:spLocks noGrp="1"/>
          </p:cNvSpPr>
          <p:nvPr>
            <p:ph type="sldNum" sz="quarter" idx="12"/>
          </p:nvPr>
        </p:nvSpPr>
        <p:spPr/>
        <p:txBody>
          <a:bodyPr/>
          <a:lstStyle/>
          <a:p>
            <a:fld id="{95CBEC59-7FF9-4688-98DF-89832A0C9025}" type="slidenum">
              <a:rPr lang="en-US" smtClean="0"/>
              <a:pPr/>
              <a:t>20</a:t>
            </a:fld>
            <a:endParaRPr lang="en-US" dirty="0"/>
          </a:p>
        </p:txBody>
      </p:sp>
      <p:sp>
        <p:nvSpPr>
          <p:cNvPr id="6" name="Rectangle 5">
            <a:extLst>
              <a:ext uri="{FF2B5EF4-FFF2-40B4-BE49-F238E27FC236}">
                <a16:creationId xmlns:a16="http://schemas.microsoft.com/office/drawing/2014/main" id="{7AF68203-12EB-483E-AD52-D82037D08AED}"/>
              </a:ext>
            </a:extLst>
          </p:cNvPr>
          <p:cNvSpPr/>
          <p:nvPr/>
        </p:nvSpPr>
        <p:spPr>
          <a:xfrm>
            <a:off x="2450237" y="3750322"/>
            <a:ext cx="1633491" cy="932155"/>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GB" dirty="0"/>
              <a:t>user</a:t>
            </a:r>
            <a:endParaRPr lang="en-IN" dirty="0"/>
          </a:p>
        </p:txBody>
      </p:sp>
      <p:sp>
        <p:nvSpPr>
          <p:cNvPr id="7" name="Oval 6">
            <a:extLst>
              <a:ext uri="{FF2B5EF4-FFF2-40B4-BE49-F238E27FC236}">
                <a16:creationId xmlns:a16="http://schemas.microsoft.com/office/drawing/2014/main" id="{6ED3A9B9-783E-410D-B1D1-6D4F2B951551}"/>
              </a:ext>
            </a:extLst>
          </p:cNvPr>
          <p:cNvSpPr/>
          <p:nvPr/>
        </p:nvSpPr>
        <p:spPr>
          <a:xfrm>
            <a:off x="4864963" y="3786941"/>
            <a:ext cx="1802167" cy="858915"/>
          </a:xfrm>
          <a:prstGeom prst="ellipse">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GB" sz="1200" dirty="0"/>
              <a:t> </a:t>
            </a:r>
          </a:p>
          <a:p>
            <a:pPr algn="ctr"/>
            <a:r>
              <a:rPr lang="en-GB" sz="1200" dirty="0"/>
              <a:t>Selects the bike and makes payment</a:t>
            </a:r>
          </a:p>
          <a:p>
            <a:pPr algn="ctr"/>
            <a:endParaRPr lang="en-GB" dirty="0"/>
          </a:p>
        </p:txBody>
      </p:sp>
      <p:sp>
        <p:nvSpPr>
          <p:cNvPr id="8" name="Rectangle 7">
            <a:extLst>
              <a:ext uri="{FF2B5EF4-FFF2-40B4-BE49-F238E27FC236}">
                <a16:creationId xmlns:a16="http://schemas.microsoft.com/office/drawing/2014/main" id="{AF760A5A-2D21-447A-BF87-346D1A8F28CE}"/>
              </a:ext>
            </a:extLst>
          </p:cNvPr>
          <p:cNvSpPr/>
          <p:nvPr/>
        </p:nvSpPr>
        <p:spPr>
          <a:xfrm>
            <a:off x="7492753" y="3786941"/>
            <a:ext cx="1420428" cy="895536"/>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GB" dirty="0"/>
              <a:t>Through</a:t>
            </a:r>
          </a:p>
          <a:p>
            <a:pPr algn="ctr"/>
            <a:r>
              <a:rPr lang="en-GB" dirty="0"/>
              <a:t>Card/</a:t>
            </a:r>
            <a:r>
              <a:rPr lang="en-GB" dirty="0" err="1"/>
              <a:t>upi</a:t>
            </a:r>
            <a:endParaRPr lang="en-IN" dirty="0"/>
          </a:p>
        </p:txBody>
      </p:sp>
      <p:sp>
        <p:nvSpPr>
          <p:cNvPr id="9" name="Arrow: Right 8">
            <a:extLst>
              <a:ext uri="{FF2B5EF4-FFF2-40B4-BE49-F238E27FC236}">
                <a16:creationId xmlns:a16="http://schemas.microsoft.com/office/drawing/2014/main" id="{25F2D629-7DB0-4110-AEED-C37C0857A6DC}"/>
              </a:ext>
            </a:extLst>
          </p:cNvPr>
          <p:cNvSpPr/>
          <p:nvPr/>
        </p:nvSpPr>
        <p:spPr>
          <a:xfrm>
            <a:off x="4083728" y="4048462"/>
            <a:ext cx="864623" cy="335872"/>
          </a:xfrm>
          <a:prstGeom prst="right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IN"/>
          </a:p>
        </p:txBody>
      </p:sp>
      <p:sp>
        <p:nvSpPr>
          <p:cNvPr id="10" name="Arrow: Right 9">
            <a:extLst>
              <a:ext uri="{FF2B5EF4-FFF2-40B4-BE49-F238E27FC236}">
                <a16:creationId xmlns:a16="http://schemas.microsoft.com/office/drawing/2014/main" id="{BBD4CB69-284D-4574-B783-C0E2D972114D}"/>
              </a:ext>
            </a:extLst>
          </p:cNvPr>
          <p:cNvSpPr/>
          <p:nvPr/>
        </p:nvSpPr>
        <p:spPr>
          <a:xfrm>
            <a:off x="6647630" y="4066773"/>
            <a:ext cx="864623" cy="335872"/>
          </a:xfrm>
          <a:prstGeom prst="right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708339218"/>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grpSp>
        <p:nvGrpSpPr>
          <p:cNvPr id="31" name="Group 8">
            <a:extLst>
              <a:ext uri="{FF2B5EF4-FFF2-40B4-BE49-F238E27FC236}">
                <a16:creationId xmlns:a16="http://schemas.microsoft.com/office/drawing/2014/main" id="{7575D7A7-3C36-4508-9BC6-70A93BD3C43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6934" y="0"/>
            <a:ext cx="12231160" cy="6856214"/>
            <a:chOff x="-16934" y="0"/>
            <a:chExt cx="12231160" cy="6856214"/>
          </a:xfrm>
        </p:grpSpPr>
        <p:pic>
          <p:nvPicPr>
            <p:cNvPr id="10" name="Picture 9">
              <a:extLst>
                <a:ext uri="{FF2B5EF4-FFF2-40B4-BE49-F238E27FC236}">
                  <a16:creationId xmlns:a16="http://schemas.microsoft.com/office/drawing/2014/main" id="{BC964A0D-06B7-4C16-AC9F-20ADDA8059EB}"/>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1" name="Rectangle 10">
              <a:extLst>
                <a:ext uri="{FF2B5EF4-FFF2-40B4-BE49-F238E27FC236}">
                  <a16:creationId xmlns:a16="http://schemas.microsoft.com/office/drawing/2014/main" id="{F5703F5C-55DF-45CD-BC3F-3BE8F10339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2" name="Picture 11">
              <a:extLst>
                <a:ext uri="{FF2B5EF4-FFF2-40B4-BE49-F238E27FC236}">
                  <a16:creationId xmlns:a16="http://schemas.microsoft.com/office/drawing/2014/main" id="{A8C7134F-70F9-4826-A97E-9B39AEA08F5B}"/>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13" name="Picture 12">
              <a:extLst>
                <a:ext uri="{FF2B5EF4-FFF2-40B4-BE49-F238E27FC236}">
                  <a16:creationId xmlns:a16="http://schemas.microsoft.com/office/drawing/2014/main" id="{39351E73-B6DD-4B56-8EE9-C16B5711C46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cxnSp>
        <p:nvCxnSpPr>
          <p:cNvPr id="32" name="Straight Connector 14">
            <a:extLst>
              <a:ext uri="{FF2B5EF4-FFF2-40B4-BE49-F238E27FC236}">
                <a16:creationId xmlns:a16="http://schemas.microsoft.com/office/drawing/2014/main" id="{AE446D0E-6531-40B7-A182-FB860243977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 useBgFill="1">
        <p:nvSpPr>
          <p:cNvPr id="33" name="Rectangle 16">
            <a:extLst>
              <a:ext uri="{FF2B5EF4-FFF2-40B4-BE49-F238E27FC236}">
                <a16:creationId xmlns:a16="http://schemas.microsoft.com/office/drawing/2014/main" id="{C8BABCA7-C1E0-41BA-A822-5F61251AA6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5"/>
            <a:stretch/>
          </a:blipFill>
          <a:ln w="15875" cap="flat" cmpd="sng" algn="ctr">
            <a:solidFill>
              <a:srgbClr val="B15E28">
                <a:shade val="50000"/>
              </a:srgbClr>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Garamond" panose="02020404030301010803"/>
              <a:ea typeface="+mn-ea"/>
              <a:cs typeface="+mn-cs"/>
            </a:endParaRPr>
          </a:p>
        </p:txBody>
      </p:sp>
      <p:grpSp>
        <p:nvGrpSpPr>
          <p:cNvPr id="34" name="Group 18">
            <a:extLst>
              <a:ext uri="{FF2B5EF4-FFF2-40B4-BE49-F238E27FC236}">
                <a16:creationId xmlns:a16="http://schemas.microsoft.com/office/drawing/2014/main" id="{2E5D6EB5-6FDB-477A-98F5-7409CD53754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88825" cy="6872226"/>
            <a:chOff x="0" y="0"/>
            <a:chExt cx="12188825" cy="6872226"/>
          </a:xfrm>
        </p:grpSpPr>
        <p:pic>
          <p:nvPicPr>
            <p:cNvPr id="20" name="Picture 19">
              <a:extLst>
                <a:ext uri="{FF2B5EF4-FFF2-40B4-BE49-F238E27FC236}">
                  <a16:creationId xmlns:a16="http://schemas.microsoft.com/office/drawing/2014/main" id="{5BB75167-5757-4E5F-869B-5A350BF43A86}"/>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6">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5" name="Rectangle 20">
              <a:extLst>
                <a:ext uri="{FF2B5EF4-FFF2-40B4-BE49-F238E27FC236}">
                  <a16:creationId xmlns:a16="http://schemas.microsoft.com/office/drawing/2014/main" id="{C8338DAE-FFCB-472B-A9EE-77E42FDBD3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22" name="Picture 21">
              <a:extLst>
                <a:ext uri="{FF2B5EF4-FFF2-40B4-BE49-F238E27FC236}">
                  <a16:creationId xmlns:a16="http://schemas.microsoft.com/office/drawing/2014/main" id="{52B2E0A0-4D94-4C05-97C1-32B5D88A2E89}"/>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7">
              <a:extLst>
                <a:ext uri="{28A0092B-C50C-407E-A947-70E740481C1C}">
                  <a14:useLocalDpi xmlns:a14="http://schemas.microsoft.com/office/drawing/2010/main" val="0"/>
                </a:ext>
              </a:extLst>
            </a:blip>
            <a:srcRect l="2" r="47673"/>
            <a:stretch/>
          </p:blipFill>
          <p:spPr>
            <a:xfrm rot="5400000">
              <a:off x="5245268" y="530352"/>
              <a:ext cx="1673352" cy="612648"/>
            </a:xfrm>
            <a:prstGeom prst="rect">
              <a:avLst/>
            </a:prstGeom>
          </p:spPr>
        </p:pic>
        <p:pic>
          <p:nvPicPr>
            <p:cNvPr id="36" name="Picture 22">
              <a:extLst>
                <a:ext uri="{FF2B5EF4-FFF2-40B4-BE49-F238E27FC236}">
                  <a16:creationId xmlns:a16="http://schemas.microsoft.com/office/drawing/2014/main" id="{A91E75C9-3350-4F0B-993E-89D3DBD76C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7">
              <a:extLst>
                <a:ext uri="{28A0092B-C50C-407E-A947-70E740481C1C}">
                  <a14:useLocalDpi xmlns:a14="http://schemas.microsoft.com/office/drawing/2010/main" val="0"/>
                </a:ext>
              </a:extLst>
            </a:blip>
            <a:srcRect r="48819"/>
            <a:stretch/>
          </p:blipFill>
          <p:spPr>
            <a:xfrm rot="5400000">
              <a:off x="5263556" y="5747514"/>
              <a:ext cx="1636776" cy="612648"/>
            </a:xfrm>
            <a:prstGeom prst="rect">
              <a:avLst/>
            </a:prstGeom>
          </p:spPr>
        </p:pic>
      </p:grpSp>
      <p:sp>
        <p:nvSpPr>
          <p:cNvPr id="2" name="Title 1">
            <a:extLst>
              <a:ext uri="{FF2B5EF4-FFF2-40B4-BE49-F238E27FC236}">
                <a16:creationId xmlns:a16="http://schemas.microsoft.com/office/drawing/2014/main" id="{33693735-CBCD-4B5E-9157-D9F39510778A}"/>
              </a:ext>
            </a:extLst>
          </p:cNvPr>
          <p:cNvSpPr>
            <a:spLocks noGrp="1"/>
          </p:cNvSpPr>
          <p:nvPr>
            <p:ph type="title"/>
          </p:nvPr>
        </p:nvSpPr>
        <p:spPr>
          <a:xfrm>
            <a:off x="2692398" y="1871131"/>
            <a:ext cx="6815669" cy="1515533"/>
          </a:xfrm>
        </p:spPr>
        <p:txBody>
          <a:bodyPr vert="horz" lIns="91440" tIns="45720" rIns="91440" bIns="45720" rtlCol="0" anchor="b">
            <a:normAutofit/>
          </a:bodyPr>
          <a:lstStyle/>
          <a:p>
            <a:r>
              <a:rPr lang="en-US" sz="5000"/>
              <a:t>Login Form Using React.js</a:t>
            </a:r>
          </a:p>
        </p:txBody>
      </p:sp>
      <p:cxnSp>
        <p:nvCxnSpPr>
          <p:cNvPr id="25" name="Straight Connector 24">
            <a:extLst>
              <a:ext uri="{FF2B5EF4-FFF2-40B4-BE49-F238E27FC236}">
                <a16:creationId xmlns:a16="http://schemas.microsoft.com/office/drawing/2014/main" id="{889FB2CC-C7A1-4A53-A088-636FB487FE6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692399" y="3522131"/>
            <a:ext cx="6815668" cy="0"/>
          </a:xfrm>
          <a:prstGeom prst="line">
            <a:avLst/>
          </a:prstGeom>
          <a:ln>
            <a:solidFill>
              <a:schemeClr val="accent1"/>
            </a:solidFill>
          </a:ln>
        </p:spPr>
        <p:style>
          <a:lnRef idx="2">
            <a:schemeClr val="accent1"/>
          </a:lnRef>
          <a:fillRef idx="0">
            <a:schemeClr val="accent1"/>
          </a:fillRef>
          <a:effectRef idx="1">
            <a:schemeClr val="accent1"/>
          </a:effectRef>
          <a:fontRef idx="minor">
            <a:schemeClr val="tx1"/>
          </a:fontRef>
        </p:style>
      </p:cxnSp>
      <p:sp>
        <p:nvSpPr>
          <p:cNvPr id="3" name="Footer Placeholder 2">
            <a:extLst>
              <a:ext uri="{FF2B5EF4-FFF2-40B4-BE49-F238E27FC236}">
                <a16:creationId xmlns:a16="http://schemas.microsoft.com/office/drawing/2014/main" id="{0B668E1D-C9BD-49FB-985C-E2BA4FD52F5B}"/>
              </a:ext>
            </a:extLst>
          </p:cNvPr>
          <p:cNvSpPr>
            <a:spLocks noGrp="1"/>
          </p:cNvSpPr>
          <p:nvPr>
            <p:ph type="ftr" sz="quarter" idx="11"/>
          </p:nvPr>
        </p:nvSpPr>
        <p:spPr>
          <a:xfrm>
            <a:off x="2692397" y="5037663"/>
            <a:ext cx="5214635" cy="279400"/>
          </a:xfrm>
        </p:spPr>
        <p:txBody>
          <a:bodyPr vert="horz" lIns="91440" tIns="45720" rIns="91440" bIns="45720" rtlCol="0" anchor="ctr">
            <a:normAutofit/>
          </a:bodyPr>
          <a:lstStyle/>
          <a:p>
            <a:pPr>
              <a:spcAft>
                <a:spcPts val="600"/>
              </a:spcAft>
            </a:pPr>
            <a:r>
              <a:rPr lang="en-US" b="0" i="0" kern="1200" dirty="0">
                <a:solidFill>
                  <a:schemeClr val="tx1"/>
                </a:solidFill>
                <a:effectLst/>
                <a:latin typeface="+mn-lt"/>
                <a:ea typeface="+mn-ea"/>
                <a:cs typeface="+mn-cs"/>
              </a:rPr>
              <a:t>Presentation Title</a:t>
            </a:r>
          </a:p>
        </p:txBody>
      </p:sp>
      <p:sp>
        <p:nvSpPr>
          <p:cNvPr id="4" name="Slide Number Placeholder 3">
            <a:extLst>
              <a:ext uri="{FF2B5EF4-FFF2-40B4-BE49-F238E27FC236}">
                <a16:creationId xmlns:a16="http://schemas.microsoft.com/office/drawing/2014/main" id="{560BF236-F090-400E-9756-CC41F0B361CD}"/>
              </a:ext>
            </a:extLst>
          </p:cNvPr>
          <p:cNvSpPr>
            <a:spLocks noGrp="1"/>
          </p:cNvSpPr>
          <p:nvPr>
            <p:ph type="sldNum" sz="quarter" idx="12"/>
          </p:nvPr>
        </p:nvSpPr>
        <p:spPr>
          <a:xfrm>
            <a:off x="8956900" y="5037663"/>
            <a:ext cx="551167" cy="279400"/>
          </a:xfrm>
        </p:spPr>
        <p:txBody>
          <a:bodyPr vert="horz" lIns="91440" tIns="45720" rIns="91440" bIns="45720" rtlCol="0" anchor="ctr">
            <a:normAutofit/>
          </a:bodyPr>
          <a:lstStyle/>
          <a:p>
            <a:pPr>
              <a:spcAft>
                <a:spcPts val="600"/>
              </a:spcAft>
            </a:pPr>
            <a:fld id="{95CBEC59-7FF9-4688-98DF-89832A0C9025}" type="slidenum">
              <a:rPr lang="en-US" b="0" i="0" kern="1200" dirty="0">
                <a:solidFill>
                  <a:schemeClr val="tx1"/>
                </a:solidFill>
                <a:effectLst/>
                <a:latin typeface="+mn-lt"/>
                <a:ea typeface="+mn-ea"/>
                <a:cs typeface="+mn-cs"/>
              </a:rPr>
              <a:pPr>
                <a:spcAft>
                  <a:spcPts val="600"/>
                </a:spcAft>
              </a:pPr>
              <a:t>21</a:t>
            </a:fld>
            <a:endParaRPr lang="en-US"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7320737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103A3EA7-B1EB-4044-9A35-5E0935EAC1E3}"/>
              </a:ext>
            </a:extLst>
          </p:cNvPr>
          <p:cNvSpPr>
            <a:spLocks noGrp="1"/>
          </p:cNvSpPr>
          <p:nvPr>
            <p:ph type="ftr" sz="quarter" idx="11"/>
          </p:nvPr>
        </p:nvSpPr>
        <p:spPr/>
        <p:txBody>
          <a:bodyPr/>
          <a:lstStyle/>
          <a:p>
            <a:r>
              <a:rPr lang="en-US"/>
              <a:t>Presentation Title</a:t>
            </a:r>
            <a:endParaRPr lang="en-US" dirty="0"/>
          </a:p>
        </p:txBody>
      </p:sp>
      <p:sp>
        <p:nvSpPr>
          <p:cNvPr id="3" name="Slide Number Placeholder 2">
            <a:extLst>
              <a:ext uri="{FF2B5EF4-FFF2-40B4-BE49-F238E27FC236}">
                <a16:creationId xmlns:a16="http://schemas.microsoft.com/office/drawing/2014/main" id="{1A66F39C-5D10-4A29-96AE-34971BF514C8}"/>
              </a:ext>
            </a:extLst>
          </p:cNvPr>
          <p:cNvSpPr>
            <a:spLocks noGrp="1"/>
          </p:cNvSpPr>
          <p:nvPr>
            <p:ph type="sldNum" sz="quarter" idx="12"/>
          </p:nvPr>
        </p:nvSpPr>
        <p:spPr/>
        <p:txBody>
          <a:bodyPr/>
          <a:lstStyle/>
          <a:p>
            <a:fld id="{95CBEC59-7FF9-4688-98DF-89832A0C9025}" type="slidenum">
              <a:rPr lang="en-US" smtClean="0"/>
              <a:pPr/>
              <a:t>22</a:t>
            </a:fld>
            <a:endParaRPr lang="en-US" dirty="0"/>
          </a:p>
        </p:txBody>
      </p:sp>
      <p:pic>
        <p:nvPicPr>
          <p:cNvPr id="5" name="Picture 4">
            <a:extLst>
              <a:ext uri="{FF2B5EF4-FFF2-40B4-BE49-F238E27FC236}">
                <a16:creationId xmlns:a16="http://schemas.microsoft.com/office/drawing/2014/main" id="{5354BCF8-F95D-40AF-B39D-D7A38C36A2C0}"/>
              </a:ext>
            </a:extLst>
          </p:cNvPr>
          <p:cNvPicPr>
            <a:picLocks noChangeAspect="1"/>
          </p:cNvPicPr>
          <p:nvPr/>
        </p:nvPicPr>
        <p:blipFill>
          <a:blip r:embed="rId2"/>
          <a:stretch>
            <a:fillRect/>
          </a:stretch>
        </p:blipFill>
        <p:spPr>
          <a:xfrm>
            <a:off x="619125" y="609600"/>
            <a:ext cx="10953750" cy="5638800"/>
          </a:xfrm>
          <a:prstGeom prst="rect">
            <a:avLst/>
          </a:prstGeom>
        </p:spPr>
      </p:pic>
    </p:spTree>
    <p:extLst>
      <p:ext uri="{BB962C8B-B14F-4D97-AF65-F5344CB8AC3E}">
        <p14:creationId xmlns:p14="http://schemas.microsoft.com/office/powerpoint/2010/main" val="1724495297"/>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Footer Placeholder 4">
            <a:extLst>
              <a:ext uri="{FF2B5EF4-FFF2-40B4-BE49-F238E27FC236}">
                <a16:creationId xmlns:a16="http://schemas.microsoft.com/office/drawing/2014/main" id="{8EA63D5F-20F4-4406-93EE-B84B78C31215}"/>
              </a:ext>
            </a:extLst>
          </p:cNvPr>
          <p:cNvSpPr>
            <a:spLocks noGrp="1"/>
          </p:cNvSpPr>
          <p:nvPr>
            <p:ph type="ftr" sz="quarter" idx="11"/>
          </p:nvPr>
        </p:nvSpPr>
        <p:spPr/>
        <p:txBody>
          <a:bodyPr anchor="ctr">
            <a:normAutofit/>
          </a:bodyPr>
          <a:lstStyle/>
          <a:p>
            <a:pPr>
              <a:spcAft>
                <a:spcPts val="600"/>
              </a:spcAft>
            </a:pPr>
            <a:r>
              <a:rPr lang="en-US"/>
              <a:t>Presentation Title</a:t>
            </a:r>
          </a:p>
        </p:txBody>
      </p:sp>
      <p:sp>
        <p:nvSpPr>
          <p:cNvPr id="15" name="Slide Number Placeholder 5">
            <a:extLst>
              <a:ext uri="{FF2B5EF4-FFF2-40B4-BE49-F238E27FC236}">
                <a16:creationId xmlns:a16="http://schemas.microsoft.com/office/drawing/2014/main" id="{8A173230-551D-4C4E-ACCA-872CFDCD5150}"/>
              </a:ext>
            </a:extLst>
          </p:cNvPr>
          <p:cNvSpPr>
            <a:spLocks noGrp="1"/>
          </p:cNvSpPr>
          <p:nvPr>
            <p:ph type="sldNum" sz="quarter" idx="12"/>
          </p:nvPr>
        </p:nvSpPr>
        <p:spPr/>
        <p:txBody>
          <a:bodyPr anchor="ctr">
            <a:normAutofit/>
          </a:bodyPr>
          <a:lstStyle/>
          <a:p>
            <a:pPr>
              <a:spcAft>
                <a:spcPts val="600"/>
              </a:spcAft>
            </a:pPr>
            <a:fld id="{95CBEC59-7FF9-4688-98DF-89832A0C9025}" type="slidenum">
              <a:rPr lang="en-US" smtClean="0"/>
              <a:pPr>
                <a:spcAft>
                  <a:spcPts val="600"/>
                </a:spcAft>
              </a:pPr>
              <a:t>23</a:t>
            </a:fld>
            <a:endParaRPr lang="en-US"/>
          </a:p>
        </p:txBody>
      </p:sp>
      <p:sp>
        <p:nvSpPr>
          <p:cNvPr id="2" name="Title 1">
            <a:extLst>
              <a:ext uri="{FF2B5EF4-FFF2-40B4-BE49-F238E27FC236}">
                <a16:creationId xmlns:a16="http://schemas.microsoft.com/office/drawing/2014/main" id="{2975BCE0-C492-45D1-B14B-D698228DC08F}"/>
              </a:ext>
            </a:extLst>
          </p:cNvPr>
          <p:cNvSpPr>
            <a:spLocks noGrp="1"/>
          </p:cNvSpPr>
          <p:nvPr>
            <p:ph type="title" idx="4294967295"/>
          </p:nvPr>
        </p:nvSpPr>
        <p:spPr>
          <a:xfrm>
            <a:off x="1676400" y="473075"/>
            <a:ext cx="10515600" cy="1325563"/>
          </a:xfrm>
        </p:spPr>
        <p:txBody>
          <a:bodyPr anchor="ctr">
            <a:normAutofit/>
          </a:bodyPr>
          <a:lstStyle/>
          <a:p>
            <a:pPr algn="l"/>
            <a:r>
              <a:rPr lang="en-US" dirty="0"/>
              <a:t>                   </a:t>
            </a:r>
            <a:r>
              <a:rPr lang="en-US" b="1" dirty="0">
                <a:latin typeface="Algerian" panose="04020705040A02060702" pitchFamily="82" charset="0"/>
              </a:rPr>
              <a:t>THANK YOU</a:t>
            </a:r>
          </a:p>
        </p:txBody>
      </p:sp>
      <p:pic>
        <p:nvPicPr>
          <p:cNvPr id="7" name="Picture 6" descr="Magnifying glass on clear background">
            <a:extLst>
              <a:ext uri="{FF2B5EF4-FFF2-40B4-BE49-F238E27FC236}">
                <a16:creationId xmlns:a16="http://schemas.microsoft.com/office/drawing/2014/main" id="{B88F1C9F-D534-44D3-AD99-0DBE960080D9}"/>
              </a:ext>
            </a:extLst>
          </p:cNvPr>
          <p:cNvPicPr>
            <a:picLocks noChangeAspect="1"/>
          </p:cNvPicPr>
          <p:nvPr/>
        </p:nvPicPr>
        <p:blipFill rotWithShape="1">
          <a:blip r:embed="rId2"/>
          <a:srcRect t="12177" b="32317"/>
          <a:stretch/>
        </p:blipFill>
        <p:spPr>
          <a:xfrm>
            <a:off x="794038" y="2040240"/>
            <a:ext cx="10603924" cy="3928760"/>
          </a:xfrm>
          <a:prstGeom prst="rect">
            <a:avLst/>
          </a:prstGeom>
          <a:noFill/>
        </p:spPr>
      </p:pic>
    </p:spTree>
    <p:extLst>
      <p:ext uri="{BB962C8B-B14F-4D97-AF65-F5344CB8AC3E}">
        <p14:creationId xmlns:p14="http://schemas.microsoft.com/office/powerpoint/2010/main" val="36301587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AC75E2-C7E9-4CDE-A3E7-DB7E770B97E4}"/>
              </a:ext>
            </a:extLst>
          </p:cNvPr>
          <p:cNvSpPr>
            <a:spLocks noGrp="1"/>
          </p:cNvSpPr>
          <p:nvPr>
            <p:ph type="title"/>
          </p:nvPr>
        </p:nvSpPr>
        <p:spPr/>
        <p:txBody>
          <a:bodyPr>
            <a:normAutofit/>
          </a:bodyPr>
          <a:lstStyle/>
          <a:p>
            <a:r>
              <a:rPr lang="en-US" b="1" dirty="0">
                <a:latin typeface="Algerian" panose="04020705040A02060702" pitchFamily="82" charset="0"/>
              </a:rPr>
              <a:t>TEAM MEMBERS</a:t>
            </a:r>
          </a:p>
        </p:txBody>
      </p:sp>
      <p:sp>
        <p:nvSpPr>
          <p:cNvPr id="3" name="Content Placeholder 2">
            <a:extLst>
              <a:ext uri="{FF2B5EF4-FFF2-40B4-BE49-F238E27FC236}">
                <a16:creationId xmlns:a16="http://schemas.microsoft.com/office/drawing/2014/main" id="{D5F2D16A-183F-4A38-8872-766FA01EA75F}"/>
              </a:ext>
            </a:extLst>
          </p:cNvPr>
          <p:cNvSpPr>
            <a:spLocks noGrp="1"/>
          </p:cNvSpPr>
          <p:nvPr>
            <p:ph idx="1"/>
          </p:nvPr>
        </p:nvSpPr>
        <p:spPr/>
        <p:txBody>
          <a:bodyPr>
            <a:normAutofit/>
          </a:bodyPr>
          <a:lstStyle/>
          <a:p>
            <a:pPr algn="just">
              <a:buFont typeface="Wingdings" panose="05000000000000000000" pitchFamily="2" charset="2"/>
              <a:buChar char="Ø"/>
            </a:pPr>
            <a:r>
              <a:rPr lang="en-US" sz="1800" dirty="0">
                <a:latin typeface="Amasis MT Pro Black" panose="02040A04050005020304" pitchFamily="18" charset="0"/>
                <a:cs typeface="Times New Roman" panose="02020603050405020304" pitchFamily="18" charset="0"/>
              </a:rPr>
              <a:t>2000030270 – EDA MOKSHITA REDDY</a:t>
            </a:r>
          </a:p>
          <a:p>
            <a:pPr algn="just">
              <a:buFont typeface="Wingdings" panose="05000000000000000000" pitchFamily="2" charset="2"/>
              <a:buChar char="Ø"/>
            </a:pPr>
            <a:r>
              <a:rPr lang="en-US" sz="1800" dirty="0">
                <a:latin typeface="Amasis MT Pro Black" panose="02040A04050005020304" pitchFamily="18" charset="0"/>
                <a:cs typeface="Times New Roman" panose="02020603050405020304" pitchFamily="18" charset="0"/>
              </a:rPr>
              <a:t>2000030433 – KALLAM LASYA</a:t>
            </a:r>
          </a:p>
          <a:p>
            <a:pPr algn="just">
              <a:buFont typeface="Wingdings" panose="05000000000000000000" pitchFamily="2" charset="2"/>
              <a:buChar char="Ø"/>
            </a:pPr>
            <a:r>
              <a:rPr lang="en-US" sz="1800" dirty="0">
                <a:latin typeface="Amasis MT Pro Black" panose="02040A04050005020304" pitchFamily="18" charset="0"/>
                <a:cs typeface="Times New Roman" panose="02020603050405020304" pitchFamily="18" charset="0"/>
              </a:rPr>
              <a:t>2000031017 – TUBATI LAVANYA MANOGNA</a:t>
            </a:r>
          </a:p>
          <a:p>
            <a:pPr algn="just">
              <a:buFont typeface="Wingdings" panose="05000000000000000000" pitchFamily="2" charset="2"/>
              <a:buChar char="Ø"/>
            </a:pPr>
            <a:endParaRPr lang="en-US" sz="1800" dirty="0">
              <a:latin typeface="Amasis MT Pro Black" panose="02040A04050005020304" pitchFamily="18" charset="0"/>
              <a:cs typeface="Times New Roman" panose="02020603050405020304" pitchFamily="18" charset="0"/>
            </a:endParaRPr>
          </a:p>
        </p:txBody>
      </p:sp>
      <p:sp>
        <p:nvSpPr>
          <p:cNvPr id="5" name="Slide Number Placeholder 4">
            <a:extLst>
              <a:ext uri="{FF2B5EF4-FFF2-40B4-BE49-F238E27FC236}">
                <a16:creationId xmlns:a16="http://schemas.microsoft.com/office/drawing/2014/main" id="{37FC0AEA-646D-49DC-8618-CEFD70130E0C}"/>
              </a:ext>
            </a:extLst>
          </p:cNvPr>
          <p:cNvSpPr>
            <a:spLocks noGrp="1"/>
          </p:cNvSpPr>
          <p:nvPr>
            <p:ph type="sldNum" sz="quarter" idx="12"/>
          </p:nvPr>
        </p:nvSpPr>
        <p:spPr/>
        <p:txBody>
          <a:bodyPr>
            <a:normAutofit/>
          </a:bodyPr>
          <a:lstStyle/>
          <a:p>
            <a:fld id="{95CBEC59-7FF9-4688-98DF-89832A0C9025}" type="slidenum">
              <a:rPr lang="en-US" smtClean="0"/>
              <a:t>3</a:t>
            </a:fld>
            <a:endParaRPr lang="en-US" dirty="0"/>
          </a:p>
        </p:txBody>
      </p:sp>
      <p:sp>
        <p:nvSpPr>
          <p:cNvPr id="7" name="Text Placeholder 6">
            <a:extLst>
              <a:ext uri="{FF2B5EF4-FFF2-40B4-BE49-F238E27FC236}">
                <a16:creationId xmlns:a16="http://schemas.microsoft.com/office/drawing/2014/main" id="{C4252A41-D1CF-4A54-AC0D-995C22071BB3}"/>
              </a:ext>
            </a:extLst>
          </p:cNvPr>
          <p:cNvSpPr>
            <a:spLocks noGrp="1"/>
          </p:cNvSpPr>
          <p:nvPr>
            <p:ph type="body" sz="quarter" idx="4294967295"/>
          </p:nvPr>
        </p:nvSpPr>
        <p:spPr>
          <a:xfrm>
            <a:off x="11580813" y="836613"/>
            <a:ext cx="611187" cy="330200"/>
          </a:xfrm>
        </p:spPr>
        <p:txBody>
          <a:bodyPr>
            <a:normAutofit fontScale="25000" lnSpcReduction="20000"/>
          </a:bodyPr>
          <a:lstStyle/>
          <a:p>
            <a:r>
              <a:rPr lang="en-US" dirty="0"/>
              <a:t>20XX</a:t>
            </a:r>
          </a:p>
        </p:txBody>
      </p:sp>
      <p:pic>
        <p:nvPicPr>
          <p:cNvPr id="6" name="Picture 5" descr="Text, whiteboard&#10;&#10;Description automatically generated">
            <a:extLst>
              <a:ext uri="{FF2B5EF4-FFF2-40B4-BE49-F238E27FC236}">
                <a16:creationId xmlns:a16="http://schemas.microsoft.com/office/drawing/2014/main" id="{8D46D1DC-24B8-46D5-98D0-0CC4D7127E29}"/>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7139099" y="2573686"/>
            <a:ext cx="3486150" cy="2787946"/>
          </a:xfrm>
          <a:prstGeom prst="rect">
            <a:avLst/>
          </a:prstGeom>
        </p:spPr>
      </p:pic>
    </p:spTree>
    <p:extLst>
      <p:ext uri="{BB962C8B-B14F-4D97-AF65-F5344CB8AC3E}">
        <p14:creationId xmlns:p14="http://schemas.microsoft.com/office/powerpoint/2010/main" val="13729251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randombar(horizont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useBgFill="1">
        <p:nvSpPr>
          <p:cNvPr id="20" name="Rectangle 8">
            <a:extLst>
              <a:ext uri="{FF2B5EF4-FFF2-40B4-BE49-F238E27FC236}">
                <a16:creationId xmlns:a16="http://schemas.microsoft.com/office/drawing/2014/main" id="{0B7C4858-FAA3-4226-A856-193A01910E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10">
            <a:extLst>
              <a:ext uri="{FF2B5EF4-FFF2-40B4-BE49-F238E27FC236}">
                <a16:creationId xmlns:a16="http://schemas.microsoft.com/office/drawing/2014/main" id="{68C1B503-0291-4E82-A65E-72D604D9F6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4663" y="469900"/>
            <a:ext cx="3695002" cy="5918200"/>
          </a:xfrm>
          <a:prstGeom prst="rect">
            <a:avLst/>
          </a:prstGeom>
          <a:solidFill>
            <a:schemeClr val="accent1"/>
          </a:solidFill>
          <a:ln>
            <a:noFill/>
          </a:ln>
          <a:effectLst>
            <a:outerShdw blurRad="50800" dist="38100" dir="5400000" algn="t" rotWithShape="0">
              <a:prstClr val="black">
                <a:alpha val="40000"/>
              </a:prstClr>
            </a:outerShdw>
          </a:effectLst>
          <a:scene3d>
            <a:camera prst="orthographicFront"/>
            <a:lightRig rig="balanced" dir="t"/>
          </a:scene3d>
          <a:sp3d>
            <a:bevelT w="635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12">
            <a:extLst>
              <a:ext uri="{FF2B5EF4-FFF2-40B4-BE49-F238E27FC236}">
                <a16:creationId xmlns:a16="http://schemas.microsoft.com/office/drawing/2014/main" id="{B3F836C5-9601-4982-A121-CCA49BF7BA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9668" y="635508"/>
            <a:ext cx="3364992" cy="5586984"/>
          </a:xfrm>
          <a:prstGeom prst="rect">
            <a:avLst/>
          </a:prstGeom>
          <a:noFill/>
          <a:ln w="15875" cap="flat">
            <a:solidFill>
              <a:schemeClr val="bg2"/>
            </a:solidFill>
            <a:miter lim="800000"/>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E04071DD-D1ED-4494-BAB0-E44D84460558}"/>
              </a:ext>
            </a:extLst>
          </p:cNvPr>
          <p:cNvSpPr>
            <a:spLocks noGrp="1"/>
          </p:cNvSpPr>
          <p:nvPr>
            <p:ph type="title"/>
          </p:nvPr>
        </p:nvSpPr>
        <p:spPr>
          <a:xfrm>
            <a:off x="952108" y="954756"/>
            <a:ext cx="2730414" cy="4946003"/>
          </a:xfrm>
        </p:spPr>
        <p:txBody>
          <a:bodyPr>
            <a:normAutofit/>
          </a:bodyPr>
          <a:lstStyle/>
          <a:p>
            <a:r>
              <a:rPr lang="en-US" sz="3100">
                <a:solidFill>
                  <a:srgbClr val="FFFFFF"/>
                </a:solidFill>
                <a:latin typeface="Bodoni MT Black" panose="02070A03080606020203" pitchFamily="18" charset="0"/>
              </a:rPr>
              <a:t>ABSTRACT  </a:t>
            </a:r>
          </a:p>
        </p:txBody>
      </p:sp>
      <p:sp>
        <p:nvSpPr>
          <p:cNvPr id="23" name="Rectangle 14">
            <a:extLst>
              <a:ext uri="{FF2B5EF4-FFF2-40B4-BE49-F238E27FC236}">
                <a16:creationId xmlns:a16="http://schemas.microsoft.com/office/drawing/2014/main" id="{46CD0D05-FF47-4ABB-841C-0600CADC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4296" y="0"/>
            <a:ext cx="7537704" cy="6858000"/>
          </a:xfrm>
          <a:prstGeom prst="rect">
            <a:avLst/>
          </a:prstGeom>
          <a:solidFill>
            <a:schemeClr val="bg2">
              <a:lumMod val="25000"/>
            </a:schemeClr>
          </a:solidFill>
          <a:ln>
            <a:noFill/>
          </a:ln>
          <a:effectLst>
            <a:innerShdw blurRad="63500" dist="50800" dir="10800000">
              <a:prstClr val="black">
                <a:alpha val="3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Content Placeholder 3">
            <a:extLst>
              <a:ext uri="{FF2B5EF4-FFF2-40B4-BE49-F238E27FC236}">
                <a16:creationId xmlns:a16="http://schemas.microsoft.com/office/drawing/2014/main" id="{7D8E0C3E-549F-4B12-BC1D-70D49FDEE3EB}"/>
              </a:ext>
            </a:extLst>
          </p:cNvPr>
          <p:cNvSpPr>
            <a:spLocks noGrp="1"/>
          </p:cNvSpPr>
          <p:nvPr>
            <p:ph idx="1"/>
          </p:nvPr>
        </p:nvSpPr>
        <p:spPr>
          <a:xfrm>
            <a:off x="5150360" y="469900"/>
            <a:ext cx="5953630" cy="5405968"/>
          </a:xfrm>
        </p:spPr>
        <p:txBody>
          <a:bodyPr anchor="ctr">
            <a:normAutofit/>
          </a:bodyPr>
          <a:lstStyle/>
          <a:p>
            <a:pPr fontAlgn="base"/>
            <a:r>
              <a:rPr lang="en-US" b="0" i="0">
                <a:solidFill>
                  <a:schemeClr val="bg1"/>
                </a:solidFill>
                <a:effectLst/>
                <a:cs typeface="Aharoni" panose="02010803020104030203" pitchFamily="2" charset="-79"/>
              </a:rPr>
              <a:t>This system is designed to help the customers to take bikes or two-wheelers for rent. When we go on any trip outside the town or country, we want to be free of time so instead of going through metros and taxis, we prefer to have our own vehicle for rent.</a:t>
            </a:r>
          </a:p>
          <a:p>
            <a:pPr fontAlgn="base"/>
            <a:r>
              <a:rPr lang="en-US" b="0" i="0">
                <a:solidFill>
                  <a:schemeClr val="bg1"/>
                </a:solidFill>
                <a:effectLst/>
                <a:cs typeface="Aharoni" panose="02010803020104030203" pitchFamily="2" charset="-79"/>
              </a:rPr>
              <a:t>This system has only one admin account and cannot have more than one admin account. Admin can verify and register the user who is registering. If the admin does not verify, the user cannot register. All other features are explained further in detail.</a:t>
            </a:r>
          </a:p>
          <a:p>
            <a:pPr marL="0" indent="0">
              <a:buNone/>
            </a:pPr>
            <a:endParaRPr lang="en-US">
              <a:solidFill>
                <a:schemeClr val="bg1"/>
              </a:solidFill>
            </a:endParaRPr>
          </a:p>
        </p:txBody>
      </p:sp>
    </p:spTree>
    <p:extLst>
      <p:ext uri="{BB962C8B-B14F-4D97-AF65-F5344CB8AC3E}">
        <p14:creationId xmlns:p14="http://schemas.microsoft.com/office/powerpoint/2010/main" val="2637958213"/>
      </p:ext>
    </p:extLst>
  </p:cSld>
  <p:clrMapOvr>
    <a:masterClrMapping/>
  </p:clrMapOvr>
  <p:transition spd="slow">
    <p:randomBar dir="ver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A5950A-F236-4AE1-B402-E9CC3F82CCB7}"/>
              </a:ext>
            </a:extLst>
          </p:cNvPr>
          <p:cNvSpPr>
            <a:spLocks noGrp="1"/>
          </p:cNvSpPr>
          <p:nvPr>
            <p:ph type="title"/>
          </p:nvPr>
        </p:nvSpPr>
        <p:spPr/>
        <p:txBody>
          <a:bodyPr anchor="ctr">
            <a:normAutofit/>
          </a:bodyPr>
          <a:lstStyle/>
          <a:p>
            <a:r>
              <a:rPr lang="en-US" dirty="0"/>
              <a:t>PICTURE SLIDE</a:t>
            </a:r>
          </a:p>
        </p:txBody>
      </p:sp>
      <p:sp>
        <p:nvSpPr>
          <p:cNvPr id="5" name="Text Placeholder 4">
            <a:extLst>
              <a:ext uri="{FF2B5EF4-FFF2-40B4-BE49-F238E27FC236}">
                <a16:creationId xmlns:a16="http://schemas.microsoft.com/office/drawing/2014/main" id="{ED849212-ABCC-423B-A5BB-8F087B169DC2}"/>
              </a:ext>
            </a:extLst>
          </p:cNvPr>
          <p:cNvSpPr>
            <a:spLocks noGrp="1"/>
          </p:cNvSpPr>
          <p:nvPr>
            <p:ph idx="1"/>
          </p:nvPr>
        </p:nvSpPr>
        <p:spPr/>
        <p:txBody>
          <a:bodyPr>
            <a:normAutofit/>
          </a:bodyPr>
          <a:lstStyle/>
          <a:p>
            <a:pPr marL="0" indent="0">
              <a:buNone/>
            </a:pPr>
            <a:endParaRPr lang="en-US" dirty="0"/>
          </a:p>
        </p:txBody>
      </p:sp>
      <p:sp>
        <p:nvSpPr>
          <p:cNvPr id="3" name="Footer Placeholder 2">
            <a:extLst>
              <a:ext uri="{FF2B5EF4-FFF2-40B4-BE49-F238E27FC236}">
                <a16:creationId xmlns:a16="http://schemas.microsoft.com/office/drawing/2014/main" id="{5ABACD58-C3EC-4488-A3DB-D29386D20C75}"/>
              </a:ext>
            </a:extLst>
          </p:cNvPr>
          <p:cNvSpPr>
            <a:spLocks noGrp="1"/>
          </p:cNvSpPr>
          <p:nvPr>
            <p:ph type="ftr" sz="quarter" idx="11"/>
          </p:nvPr>
        </p:nvSpPr>
        <p:spPr/>
        <p:txBody>
          <a:bodyPr anchor="ctr">
            <a:normAutofit/>
          </a:bodyPr>
          <a:lstStyle/>
          <a:p>
            <a:pPr>
              <a:spcAft>
                <a:spcPts val="600"/>
              </a:spcAft>
            </a:pPr>
            <a:r>
              <a:rPr lang="en-US"/>
              <a:t>Presentation Title</a:t>
            </a:r>
          </a:p>
        </p:txBody>
      </p:sp>
      <p:sp>
        <p:nvSpPr>
          <p:cNvPr id="4" name="Slide Number Placeholder 3">
            <a:extLst>
              <a:ext uri="{FF2B5EF4-FFF2-40B4-BE49-F238E27FC236}">
                <a16:creationId xmlns:a16="http://schemas.microsoft.com/office/drawing/2014/main" id="{DAFF36DD-94F6-49D4-8CCC-8C8BD062C04E}"/>
              </a:ext>
            </a:extLst>
          </p:cNvPr>
          <p:cNvSpPr>
            <a:spLocks noGrp="1"/>
          </p:cNvSpPr>
          <p:nvPr>
            <p:ph type="sldNum" sz="quarter" idx="12"/>
          </p:nvPr>
        </p:nvSpPr>
        <p:spPr/>
        <p:txBody>
          <a:bodyPr anchor="ctr">
            <a:normAutofit/>
          </a:bodyPr>
          <a:lstStyle/>
          <a:p>
            <a:pPr>
              <a:spcAft>
                <a:spcPts val="600"/>
              </a:spcAft>
            </a:pPr>
            <a:fld id="{95CBEC59-7FF9-4688-98DF-89832A0C9025}" type="slidenum">
              <a:rPr lang="en-US" smtClean="0"/>
              <a:pPr>
                <a:spcAft>
                  <a:spcPts val="600"/>
                </a:spcAft>
              </a:pPr>
              <a:t>5</a:t>
            </a:fld>
            <a:endParaRPr lang="en-US"/>
          </a:p>
        </p:txBody>
      </p:sp>
      <p:pic>
        <p:nvPicPr>
          <p:cNvPr id="1026" name="Picture 2">
            <a:extLst>
              <a:ext uri="{FF2B5EF4-FFF2-40B4-BE49-F238E27FC236}">
                <a16:creationId xmlns:a16="http://schemas.microsoft.com/office/drawing/2014/main" id="{EB6DD750-E7FD-4B7B-B0D2-30B56DE236B6}"/>
              </a:ext>
            </a:extLst>
          </p:cNvPr>
          <p:cNvPicPr>
            <a:picLocks noGrp="1" noChangeAspect="1" noChangeArrowheads="1"/>
          </p:cNvPicPr>
          <p:nvPr>
            <p:ph type="pic" sz="quarter" idx="4294967295"/>
          </p:nvPr>
        </p:nvPicPr>
        <p:blipFill rotWithShape="1">
          <a:blip r:embed="rId2">
            <a:extLst>
              <a:ext uri="{28A0092B-C50C-407E-A947-70E740481C1C}">
                <a14:useLocalDpi xmlns:a14="http://schemas.microsoft.com/office/drawing/2010/main" val="0"/>
              </a:ext>
            </a:extLst>
          </a:blip>
          <a:stretch/>
        </p:blipFill>
        <p:spPr bwMode="auto">
          <a:xfrm>
            <a:off x="1225118" y="1988598"/>
            <a:ext cx="9800947" cy="3887269"/>
          </a:xfrm>
          <a:prstGeom prst="rect">
            <a:avLst/>
          </a:prstGeom>
          <a:solidFill>
            <a:srgbClr val="FFFFFF"/>
          </a:solidFill>
        </p:spPr>
      </p:pic>
    </p:spTree>
    <p:extLst>
      <p:ext uri="{BB962C8B-B14F-4D97-AF65-F5344CB8AC3E}">
        <p14:creationId xmlns:p14="http://schemas.microsoft.com/office/powerpoint/2010/main" val="3324330166"/>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1C3ECF5-5E32-4B49-BD50-48926C30172D}"/>
              </a:ext>
            </a:extLst>
          </p:cNvPr>
          <p:cNvSpPr>
            <a:spLocks noGrp="1"/>
          </p:cNvSpPr>
          <p:nvPr>
            <p:ph type="title"/>
          </p:nvPr>
        </p:nvSpPr>
        <p:spPr/>
        <p:txBody>
          <a:bodyPr anchor="ctr">
            <a:normAutofit/>
          </a:bodyPr>
          <a:lstStyle/>
          <a:p>
            <a:r>
              <a:rPr lang="en-US" b="1" dirty="0">
                <a:latin typeface="Algerian" panose="04020705040A02060702" pitchFamily="82" charset="0"/>
              </a:rPr>
              <a:t>SURVEY</a:t>
            </a:r>
            <a:r>
              <a:rPr lang="en-US" dirty="0"/>
              <a:t> </a:t>
            </a:r>
            <a:endParaRPr lang="en-IN" dirty="0"/>
          </a:p>
        </p:txBody>
      </p:sp>
      <p:sp>
        <p:nvSpPr>
          <p:cNvPr id="7" name="Content Placeholder 6">
            <a:extLst>
              <a:ext uri="{FF2B5EF4-FFF2-40B4-BE49-F238E27FC236}">
                <a16:creationId xmlns:a16="http://schemas.microsoft.com/office/drawing/2014/main" id="{61D11420-A829-46D6-BE24-06F17CE96A5E}"/>
              </a:ext>
            </a:extLst>
          </p:cNvPr>
          <p:cNvSpPr>
            <a:spLocks noGrp="1"/>
          </p:cNvSpPr>
          <p:nvPr>
            <p:ph idx="1"/>
          </p:nvPr>
        </p:nvSpPr>
        <p:spPr/>
        <p:txBody>
          <a:bodyPr>
            <a:normAutofit/>
          </a:bodyPr>
          <a:lstStyle/>
          <a:p>
            <a:r>
              <a:rPr lang="en-US"/>
              <a:t>We conducted a survey in online through google forms.</a:t>
            </a:r>
          </a:p>
          <a:p>
            <a:r>
              <a:rPr lang="en-US"/>
              <a:t>We got nearly 50 responses.</a:t>
            </a:r>
          </a:p>
          <a:p>
            <a:r>
              <a:rPr lang="en-US"/>
              <a:t>Link :</a:t>
            </a:r>
          </a:p>
          <a:p>
            <a:r>
              <a:rPr lang="en-IN"/>
              <a:t>https://docs.google.com/forms/d/e/1FAIpQLSd-wIKuAaObSPk2R1xiMCx1iEe_JaRm7E66uOhKQhXSdchTJw/viewform?usp=sf_link</a:t>
            </a:r>
            <a:endParaRPr lang="en-IN" dirty="0"/>
          </a:p>
        </p:txBody>
      </p:sp>
      <p:sp>
        <p:nvSpPr>
          <p:cNvPr id="4" name="Footer Placeholder 3">
            <a:extLst>
              <a:ext uri="{FF2B5EF4-FFF2-40B4-BE49-F238E27FC236}">
                <a16:creationId xmlns:a16="http://schemas.microsoft.com/office/drawing/2014/main" id="{B7560E5D-9454-46C5-964E-1F4EF2D4EAB1}"/>
              </a:ext>
            </a:extLst>
          </p:cNvPr>
          <p:cNvSpPr>
            <a:spLocks noGrp="1"/>
          </p:cNvSpPr>
          <p:nvPr>
            <p:ph type="ftr" sz="quarter" idx="11"/>
          </p:nvPr>
        </p:nvSpPr>
        <p:spPr/>
        <p:txBody>
          <a:bodyPr anchor="ctr">
            <a:normAutofit/>
          </a:bodyPr>
          <a:lstStyle/>
          <a:p>
            <a:pPr>
              <a:spcAft>
                <a:spcPts val="600"/>
              </a:spcAft>
            </a:pPr>
            <a:r>
              <a:rPr lang="en-US"/>
              <a:t>Presentation Title</a:t>
            </a:r>
          </a:p>
        </p:txBody>
      </p:sp>
      <p:sp>
        <p:nvSpPr>
          <p:cNvPr id="5" name="Slide Number Placeholder 4">
            <a:extLst>
              <a:ext uri="{FF2B5EF4-FFF2-40B4-BE49-F238E27FC236}">
                <a16:creationId xmlns:a16="http://schemas.microsoft.com/office/drawing/2014/main" id="{B8EC4DA6-7B9B-407A-90D5-05BE320879CE}"/>
              </a:ext>
            </a:extLst>
          </p:cNvPr>
          <p:cNvSpPr>
            <a:spLocks noGrp="1"/>
          </p:cNvSpPr>
          <p:nvPr>
            <p:ph type="sldNum" sz="quarter" idx="12"/>
          </p:nvPr>
        </p:nvSpPr>
        <p:spPr/>
        <p:txBody>
          <a:bodyPr anchor="ctr">
            <a:normAutofit/>
          </a:bodyPr>
          <a:lstStyle/>
          <a:p>
            <a:pPr>
              <a:spcAft>
                <a:spcPts val="600"/>
              </a:spcAft>
            </a:pPr>
            <a:fld id="{95CBEC59-7FF9-4688-98DF-89832A0C9025}" type="slidenum">
              <a:rPr lang="en-US" smtClean="0"/>
              <a:pPr>
                <a:spcAft>
                  <a:spcPts val="600"/>
                </a:spcAft>
              </a:pPr>
              <a:t>6</a:t>
            </a:fld>
            <a:endParaRPr lang="en-US"/>
          </a:p>
        </p:txBody>
      </p:sp>
    </p:spTree>
    <p:extLst>
      <p:ext uri="{BB962C8B-B14F-4D97-AF65-F5344CB8AC3E}">
        <p14:creationId xmlns:p14="http://schemas.microsoft.com/office/powerpoint/2010/main" val="2560747715"/>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itle 2">
            <a:extLst>
              <a:ext uri="{FF2B5EF4-FFF2-40B4-BE49-F238E27FC236}">
                <a16:creationId xmlns:a16="http://schemas.microsoft.com/office/drawing/2014/main" id="{3A84D61D-14C0-4A0C-AAEF-4D81EE20B665}"/>
              </a:ext>
            </a:extLst>
          </p:cNvPr>
          <p:cNvSpPr>
            <a:spLocks noGrp="1"/>
          </p:cNvSpPr>
          <p:nvPr>
            <p:ph type="title"/>
          </p:nvPr>
        </p:nvSpPr>
        <p:spPr/>
        <p:txBody>
          <a:bodyPr>
            <a:normAutofit/>
          </a:bodyPr>
          <a:lstStyle/>
          <a:p>
            <a:r>
              <a:rPr lang="en-US" sz="3600" dirty="0">
                <a:latin typeface="Bodoni MT Black" panose="02070A03080606020203" pitchFamily="18" charset="0"/>
              </a:rPr>
              <a:t>RESPONSES</a:t>
            </a:r>
          </a:p>
        </p:txBody>
      </p:sp>
      <p:pic>
        <p:nvPicPr>
          <p:cNvPr id="14" name="Content Placeholder 13">
            <a:extLst>
              <a:ext uri="{FF2B5EF4-FFF2-40B4-BE49-F238E27FC236}">
                <a16:creationId xmlns:a16="http://schemas.microsoft.com/office/drawing/2014/main" id="{F8B58079-829E-42EE-9081-6AA230A9837D}"/>
              </a:ext>
            </a:extLst>
          </p:cNvPr>
          <p:cNvPicPr>
            <a:picLocks noGrp="1" noChangeAspect="1"/>
          </p:cNvPicPr>
          <p:nvPr>
            <p:ph idx="1"/>
          </p:nvPr>
        </p:nvPicPr>
        <p:blipFill rotWithShape="1">
          <a:blip r:embed="rId2"/>
          <a:stretch/>
        </p:blipFill>
        <p:spPr>
          <a:xfrm>
            <a:off x="1405432" y="2632642"/>
            <a:ext cx="3397388" cy="2466597"/>
          </a:xfrm>
          <a:noFill/>
        </p:spPr>
      </p:pic>
      <p:sp>
        <p:nvSpPr>
          <p:cNvPr id="2" name="Text Placeholder 1">
            <a:extLst>
              <a:ext uri="{FF2B5EF4-FFF2-40B4-BE49-F238E27FC236}">
                <a16:creationId xmlns:a16="http://schemas.microsoft.com/office/drawing/2014/main" id="{0BD01E18-2871-4D9A-8462-2E15D74EBBAE}"/>
              </a:ext>
            </a:extLst>
          </p:cNvPr>
          <p:cNvSpPr>
            <a:spLocks noGrp="1"/>
          </p:cNvSpPr>
          <p:nvPr>
            <p:ph type="body" sz="half" idx="2"/>
          </p:nvPr>
        </p:nvSpPr>
        <p:spPr/>
        <p:txBody>
          <a:bodyPr/>
          <a:lstStyle/>
          <a:p>
            <a:endParaRPr lang="en-IN" dirty="0"/>
          </a:p>
        </p:txBody>
      </p:sp>
      <p:sp>
        <p:nvSpPr>
          <p:cNvPr id="5" name="Footer Placeholder 4">
            <a:extLst>
              <a:ext uri="{FF2B5EF4-FFF2-40B4-BE49-F238E27FC236}">
                <a16:creationId xmlns:a16="http://schemas.microsoft.com/office/drawing/2014/main" id="{EBB8EB7A-B14D-4C51-A2B5-CD176769ED16}"/>
              </a:ext>
            </a:extLst>
          </p:cNvPr>
          <p:cNvSpPr>
            <a:spLocks noGrp="1"/>
          </p:cNvSpPr>
          <p:nvPr>
            <p:ph type="ftr" sz="quarter" idx="11"/>
          </p:nvPr>
        </p:nvSpPr>
        <p:spPr/>
        <p:txBody>
          <a:bodyPr anchor="ctr">
            <a:normAutofit/>
          </a:bodyPr>
          <a:lstStyle/>
          <a:p>
            <a:pPr>
              <a:spcAft>
                <a:spcPts val="600"/>
              </a:spcAft>
            </a:pPr>
            <a:r>
              <a:rPr lang="en-US" dirty="0"/>
              <a:t>Presentation Title</a:t>
            </a:r>
          </a:p>
        </p:txBody>
      </p:sp>
      <p:sp>
        <p:nvSpPr>
          <p:cNvPr id="6" name="Slide Number Placeholder 5">
            <a:extLst>
              <a:ext uri="{FF2B5EF4-FFF2-40B4-BE49-F238E27FC236}">
                <a16:creationId xmlns:a16="http://schemas.microsoft.com/office/drawing/2014/main" id="{8B67B06C-2625-43CE-B584-D07081E48F78}"/>
              </a:ext>
            </a:extLst>
          </p:cNvPr>
          <p:cNvSpPr>
            <a:spLocks noGrp="1"/>
          </p:cNvSpPr>
          <p:nvPr>
            <p:ph type="sldNum" sz="quarter" idx="12"/>
          </p:nvPr>
        </p:nvSpPr>
        <p:spPr/>
        <p:txBody>
          <a:bodyPr anchor="ctr">
            <a:normAutofit/>
          </a:bodyPr>
          <a:lstStyle/>
          <a:p>
            <a:pPr>
              <a:spcAft>
                <a:spcPts val="600"/>
              </a:spcAft>
            </a:pPr>
            <a:fld id="{95CBEC59-7FF9-4688-98DF-89832A0C9025}" type="slidenum">
              <a:rPr lang="en-US" smtClean="0"/>
              <a:pPr>
                <a:spcAft>
                  <a:spcPts val="600"/>
                </a:spcAft>
              </a:pPr>
              <a:t>7</a:t>
            </a:fld>
            <a:endParaRPr lang="en-US"/>
          </a:p>
        </p:txBody>
      </p:sp>
      <p:pic>
        <p:nvPicPr>
          <p:cNvPr id="9" name="Picture Placeholder 8">
            <a:extLst>
              <a:ext uri="{FF2B5EF4-FFF2-40B4-BE49-F238E27FC236}">
                <a16:creationId xmlns:a16="http://schemas.microsoft.com/office/drawing/2014/main" id="{1F286DFA-D947-4B43-9EA1-62827CBD5A9A}"/>
              </a:ext>
            </a:extLst>
          </p:cNvPr>
          <p:cNvPicPr>
            <a:picLocks noGrp="1" noChangeAspect="1"/>
          </p:cNvPicPr>
          <p:nvPr>
            <p:ph sz="quarter" idx="4294967295"/>
          </p:nvPr>
        </p:nvPicPr>
        <p:blipFill rotWithShape="1">
          <a:blip r:embed="rId3"/>
          <a:srcRect r="15666" b="-1"/>
          <a:stretch/>
        </p:blipFill>
        <p:spPr>
          <a:xfrm>
            <a:off x="5465763" y="949325"/>
            <a:ext cx="5657957" cy="5019675"/>
          </a:xfrm>
          <a:noFill/>
        </p:spPr>
      </p:pic>
    </p:spTree>
    <p:extLst>
      <p:ext uri="{BB962C8B-B14F-4D97-AF65-F5344CB8AC3E}">
        <p14:creationId xmlns:p14="http://schemas.microsoft.com/office/powerpoint/2010/main" val="2066533224"/>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F9A437-8B14-44F3-9CD4-350A04C1CA8C}"/>
              </a:ext>
            </a:extLst>
          </p:cNvPr>
          <p:cNvSpPr>
            <a:spLocks noGrp="1"/>
          </p:cNvSpPr>
          <p:nvPr>
            <p:ph type="title" idx="4294967295"/>
          </p:nvPr>
        </p:nvSpPr>
        <p:spPr>
          <a:xfrm>
            <a:off x="0" y="982663"/>
            <a:ext cx="9601200" cy="1303337"/>
          </a:xfrm>
        </p:spPr>
        <p:txBody>
          <a:bodyPr/>
          <a:lstStyle/>
          <a:p>
            <a:r>
              <a:rPr lang="en-US" dirty="0">
                <a:latin typeface="Algerian" panose="04020705040A02060702" pitchFamily="82" charset="0"/>
              </a:rPr>
              <a:t>FEEDBACK</a:t>
            </a:r>
          </a:p>
        </p:txBody>
      </p:sp>
      <p:pic>
        <p:nvPicPr>
          <p:cNvPr id="13" name="Content Placeholder 12">
            <a:extLst>
              <a:ext uri="{FF2B5EF4-FFF2-40B4-BE49-F238E27FC236}">
                <a16:creationId xmlns:a16="http://schemas.microsoft.com/office/drawing/2014/main" id="{51965AC9-62DA-4807-8DA0-FAF03A67AD08}"/>
              </a:ext>
            </a:extLst>
          </p:cNvPr>
          <p:cNvPicPr>
            <a:picLocks noGrp="1" noChangeAspect="1"/>
          </p:cNvPicPr>
          <p:nvPr>
            <p:ph sz="half" idx="4294967295"/>
          </p:nvPr>
        </p:nvPicPr>
        <p:blipFill>
          <a:blip r:embed="rId2"/>
          <a:stretch>
            <a:fillRect/>
          </a:stretch>
        </p:blipFill>
        <p:spPr>
          <a:xfrm>
            <a:off x="3462291" y="4330007"/>
            <a:ext cx="4718050" cy="1644665"/>
          </a:xfrm>
        </p:spPr>
      </p:pic>
      <p:pic>
        <p:nvPicPr>
          <p:cNvPr id="23" name="Picture 22">
            <a:extLst>
              <a:ext uri="{FF2B5EF4-FFF2-40B4-BE49-F238E27FC236}">
                <a16:creationId xmlns:a16="http://schemas.microsoft.com/office/drawing/2014/main" id="{07C2A122-E4B4-41D0-8BB7-481176CEA1E3}"/>
              </a:ext>
            </a:extLst>
          </p:cNvPr>
          <p:cNvPicPr>
            <a:picLocks noChangeAspect="1"/>
          </p:cNvPicPr>
          <p:nvPr/>
        </p:nvPicPr>
        <p:blipFill>
          <a:blip r:embed="rId3"/>
          <a:stretch>
            <a:fillRect/>
          </a:stretch>
        </p:blipFill>
        <p:spPr>
          <a:xfrm>
            <a:off x="1012054" y="2095786"/>
            <a:ext cx="9944726" cy="1980553"/>
          </a:xfrm>
          <a:prstGeom prst="rect">
            <a:avLst/>
          </a:prstGeom>
        </p:spPr>
      </p:pic>
    </p:spTree>
    <p:extLst>
      <p:ext uri="{BB962C8B-B14F-4D97-AF65-F5344CB8AC3E}">
        <p14:creationId xmlns:p14="http://schemas.microsoft.com/office/powerpoint/2010/main" val="3440486550"/>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Content Placeholder 11">
            <a:extLst>
              <a:ext uri="{FF2B5EF4-FFF2-40B4-BE49-F238E27FC236}">
                <a16:creationId xmlns:a16="http://schemas.microsoft.com/office/drawing/2014/main" id="{7BC6F507-3B8A-4D46-945D-A14E96959EE0}"/>
              </a:ext>
            </a:extLst>
          </p:cNvPr>
          <p:cNvPicPr>
            <a:picLocks noGrp="1" noChangeAspect="1"/>
          </p:cNvPicPr>
          <p:nvPr>
            <p:ph sz="half" idx="1"/>
          </p:nvPr>
        </p:nvPicPr>
        <p:blipFill>
          <a:blip r:embed="rId2"/>
          <a:stretch>
            <a:fillRect/>
          </a:stretch>
        </p:blipFill>
        <p:spPr>
          <a:xfrm>
            <a:off x="931951" y="2965142"/>
            <a:ext cx="5017944" cy="2302115"/>
          </a:xfrm>
          <a:prstGeom prst="rect">
            <a:avLst/>
          </a:prstGeom>
        </p:spPr>
      </p:pic>
      <p:sp>
        <p:nvSpPr>
          <p:cNvPr id="2" name="Footer Placeholder 1">
            <a:extLst>
              <a:ext uri="{FF2B5EF4-FFF2-40B4-BE49-F238E27FC236}">
                <a16:creationId xmlns:a16="http://schemas.microsoft.com/office/drawing/2014/main" id="{DCE8400D-1C48-465D-A2A0-C7874B518637}"/>
              </a:ext>
            </a:extLst>
          </p:cNvPr>
          <p:cNvSpPr>
            <a:spLocks noGrp="1"/>
          </p:cNvSpPr>
          <p:nvPr>
            <p:ph type="ftr" sz="quarter" idx="11"/>
          </p:nvPr>
        </p:nvSpPr>
        <p:spPr/>
        <p:txBody>
          <a:bodyPr/>
          <a:lstStyle/>
          <a:p>
            <a:r>
              <a:rPr lang="en-US"/>
              <a:t>Presentation Title</a:t>
            </a:r>
            <a:endParaRPr lang="en-US" dirty="0"/>
          </a:p>
        </p:txBody>
      </p:sp>
      <p:sp>
        <p:nvSpPr>
          <p:cNvPr id="3" name="Slide Number Placeholder 2">
            <a:extLst>
              <a:ext uri="{FF2B5EF4-FFF2-40B4-BE49-F238E27FC236}">
                <a16:creationId xmlns:a16="http://schemas.microsoft.com/office/drawing/2014/main" id="{607C1595-7A21-4ADE-B8A6-758DD63BCB44}"/>
              </a:ext>
            </a:extLst>
          </p:cNvPr>
          <p:cNvSpPr>
            <a:spLocks noGrp="1"/>
          </p:cNvSpPr>
          <p:nvPr>
            <p:ph type="sldNum" sz="quarter" idx="12"/>
          </p:nvPr>
        </p:nvSpPr>
        <p:spPr/>
        <p:txBody>
          <a:bodyPr/>
          <a:lstStyle/>
          <a:p>
            <a:fld id="{95CBEC59-7FF9-4688-98DF-89832A0C9025}" type="slidenum">
              <a:rPr lang="en-US" smtClean="0"/>
              <a:pPr/>
              <a:t>9</a:t>
            </a:fld>
            <a:endParaRPr lang="en-US" dirty="0"/>
          </a:p>
        </p:txBody>
      </p:sp>
      <p:pic>
        <p:nvPicPr>
          <p:cNvPr id="13" name="Content Placeholder 12">
            <a:extLst>
              <a:ext uri="{FF2B5EF4-FFF2-40B4-BE49-F238E27FC236}">
                <a16:creationId xmlns:a16="http://schemas.microsoft.com/office/drawing/2014/main" id="{C49B8777-926E-45ED-B981-0429C3B69AD9}"/>
              </a:ext>
            </a:extLst>
          </p:cNvPr>
          <p:cNvPicPr>
            <a:picLocks noGrp="1" noChangeAspect="1"/>
          </p:cNvPicPr>
          <p:nvPr>
            <p:ph sz="half" idx="2"/>
          </p:nvPr>
        </p:nvPicPr>
        <p:blipFill>
          <a:blip r:embed="rId3"/>
          <a:stretch>
            <a:fillRect/>
          </a:stretch>
        </p:blipFill>
        <p:spPr>
          <a:xfrm>
            <a:off x="6181725" y="3114728"/>
            <a:ext cx="4718050" cy="2201756"/>
          </a:xfrm>
          <a:prstGeom prst="rect">
            <a:avLst/>
          </a:prstGeom>
        </p:spPr>
      </p:pic>
      <p:sp>
        <p:nvSpPr>
          <p:cNvPr id="4" name="TextBox 3">
            <a:extLst>
              <a:ext uri="{FF2B5EF4-FFF2-40B4-BE49-F238E27FC236}">
                <a16:creationId xmlns:a16="http://schemas.microsoft.com/office/drawing/2014/main" id="{39DE8F39-E924-40B9-94D4-19429D2370EB}"/>
              </a:ext>
            </a:extLst>
          </p:cNvPr>
          <p:cNvSpPr txBox="1"/>
          <p:nvPr/>
        </p:nvSpPr>
        <p:spPr>
          <a:xfrm>
            <a:off x="1295401" y="1261655"/>
            <a:ext cx="2468731" cy="461665"/>
          </a:xfrm>
          <a:prstGeom prst="rect">
            <a:avLst/>
          </a:prstGeom>
          <a:noFill/>
        </p:spPr>
        <p:txBody>
          <a:bodyPr wrap="square" rtlCol="0">
            <a:spAutoFit/>
          </a:bodyPr>
          <a:lstStyle/>
          <a:p>
            <a:r>
              <a:rPr lang="en-GB" sz="2400" dirty="0">
                <a:latin typeface="Amasis MT Pro Black" panose="02040A04050005020304" pitchFamily="18" charset="0"/>
              </a:rPr>
              <a:t>Survey Chart</a:t>
            </a:r>
            <a:endParaRPr lang="en-IN" sz="2400" dirty="0">
              <a:latin typeface="Amasis MT Pro Black" panose="02040A04050005020304" pitchFamily="18" charset="0"/>
            </a:endParaRPr>
          </a:p>
        </p:txBody>
      </p:sp>
    </p:spTree>
    <p:extLst>
      <p:ext uri="{BB962C8B-B14F-4D97-AF65-F5344CB8AC3E}">
        <p14:creationId xmlns:p14="http://schemas.microsoft.com/office/powerpoint/2010/main" val="303371968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f9fc9171bb41dc08635275f351de8590">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29387215989a890c06011de04edfe97d"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504F5DC0-7B0F-411B-A0C5-A1B1D5EB33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17F9CC6-F7CA-41EA-81DA-97EFF19429B6}">
  <ds:schemaRefs>
    <ds:schemaRef ds:uri="http://schemas.microsoft.com/sharepoint/v3/contenttype/forms"/>
  </ds:schemaRefs>
</ds:datastoreItem>
</file>

<file path=customXml/itemProps3.xml><?xml version="1.0" encoding="utf-8"?>
<ds:datastoreItem xmlns:ds="http://schemas.openxmlformats.org/officeDocument/2006/customXml" ds:itemID="{4242AFFF-C96F-4C05-9045-3240A5329ECA}">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
  <TotalTime>286</TotalTime>
  <Words>798</Words>
  <Application>Microsoft Office PowerPoint</Application>
  <PresentationFormat>Widescreen</PresentationFormat>
  <Paragraphs>109</Paragraphs>
  <Slides>23</Slides>
  <Notes>0</Notes>
  <HiddenSlides>0</HiddenSlides>
  <MMClips>0</MMClips>
  <ScaleCrop>false</ScaleCrop>
  <HeadingPairs>
    <vt:vector size="8" baseType="variant">
      <vt:variant>
        <vt:lpstr>Fonts Used</vt:lpstr>
      </vt:variant>
      <vt:variant>
        <vt:i4>10</vt:i4>
      </vt:variant>
      <vt:variant>
        <vt:lpstr>Theme</vt:lpstr>
      </vt:variant>
      <vt:variant>
        <vt:i4>1</vt:i4>
      </vt:variant>
      <vt:variant>
        <vt:lpstr>Embedded OLE Servers</vt:lpstr>
      </vt:variant>
      <vt:variant>
        <vt:i4>1</vt:i4>
      </vt:variant>
      <vt:variant>
        <vt:lpstr>Slide Titles</vt:lpstr>
      </vt:variant>
      <vt:variant>
        <vt:i4>23</vt:i4>
      </vt:variant>
    </vt:vector>
  </HeadingPairs>
  <TitlesOfParts>
    <vt:vector size="35" baseType="lpstr">
      <vt:lpstr>Arial</vt:lpstr>
      <vt:lpstr>Roboto</vt:lpstr>
      <vt:lpstr>Cooper Black</vt:lpstr>
      <vt:lpstr>Lucida Calligraphy</vt:lpstr>
      <vt:lpstr>Amasis MT Pro Black</vt:lpstr>
      <vt:lpstr>Wingdings</vt:lpstr>
      <vt:lpstr>Algerian</vt:lpstr>
      <vt:lpstr>Garamond</vt:lpstr>
      <vt:lpstr>Calibri</vt:lpstr>
      <vt:lpstr>Bodoni MT Black</vt:lpstr>
      <vt:lpstr>Organic</vt:lpstr>
      <vt:lpstr>Presentation</vt:lpstr>
      <vt:lpstr> RENTAL SYSTEM</vt:lpstr>
      <vt:lpstr>PowerPoint Presentation</vt:lpstr>
      <vt:lpstr>TEAM MEMBERS</vt:lpstr>
      <vt:lpstr>ABSTRACT  </vt:lpstr>
      <vt:lpstr>PICTURE SLIDE</vt:lpstr>
      <vt:lpstr>SURVEY </vt:lpstr>
      <vt:lpstr>RESPONSES</vt:lpstr>
      <vt:lpstr>FEEDBACK</vt:lpstr>
      <vt:lpstr>PowerPoint Presentation</vt:lpstr>
      <vt:lpstr>PowerPoint Presentation</vt:lpstr>
      <vt:lpstr>JOURNEY MAP</vt:lpstr>
      <vt:lpstr>REQUIREMENT SPECIFICATIONS</vt:lpstr>
      <vt:lpstr>PROBLEMS IDENTIFIED</vt:lpstr>
      <vt:lpstr>Modules of Bike Rental System</vt:lpstr>
      <vt:lpstr>PowerPoint Presentation</vt:lpstr>
      <vt:lpstr>PowerPoint Presentation</vt:lpstr>
      <vt:lpstr>USECASE FOR EACH MODULES</vt:lpstr>
      <vt:lpstr>LOGIN PROCESS:</vt:lpstr>
      <vt:lpstr>availability:</vt:lpstr>
      <vt:lpstr>Rents:</vt:lpstr>
      <vt:lpstr>Login Form Using React.js</vt:lpstr>
      <vt:lpstr>PowerPoint Presentation</vt:lpstr>
      <vt:lpstr>                   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RENTAL SYSTEM</dc:title>
  <dc:creator>KALLAM   LASYA</dc:creator>
  <cp:lastModifiedBy> </cp:lastModifiedBy>
  <cp:revision>7</cp:revision>
  <dcterms:created xsi:type="dcterms:W3CDTF">2021-10-06T06:03:00Z</dcterms:created>
  <dcterms:modified xsi:type="dcterms:W3CDTF">2021-10-07T15:59:45Z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